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34" y="4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C294C66-F7A5-4B9F-976C-C123FBBD4AC0}" type="datetimeFigureOut">
              <a:rPr lang="en-US" smtClean="0"/>
              <a:pPr/>
              <a:t>5/23/2022</a:t>
            </a:fld>
            <a:endParaRPr lang="en-IN"/>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E15C3ADE-F4FD-410F-B966-6594361B877F}"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2585B91-3CCF-408A-9601-CC031EFE2B94}" type="datetimeFigureOut">
              <a:rPr lang="en-US" smtClean="0"/>
              <a:pPr/>
              <a:t>5/23/2022</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2EDE284-7DA2-4008-969C-FDFFDEA3EEB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585B91-3CCF-408A-9601-CC031EFE2B94}" type="datetimeFigureOut">
              <a:rPr lang="en-US" smtClean="0"/>
              <a:pPr/>
              <a:t>5/23/2022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2EDE284-7DA2-4008-969C-FDFFDEA3EEB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585B91-3CCF-408A-9601-CC031EFE2B94}" type="datetimeFigureOut">
              <a:rPr lang="en-US" smtClean="0"/>
              <a:pPr/>
              <a:t>5/23/2022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2EDE284-7DA2-4008-969C-FDFFDEA3EEB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585B91-3CCF-408A-9601-CC031EFE2B94}" type="datetimeFigureOut">
              <a:rPr lang="en-US" smtClean="0"/>
              <a:pPr/>
              <a:t>5/23/2022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2EDE284-7DA2-4008-969C-FDFFDEA3EEB6}"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2585B91-3CCF-408A-9601-CC031EFE2B94}" type="datetimeFigureOut">
              <a:rPr lang="en-US" smtClean="0"/>
              <a:pPr/>
              <a:t>5/23/2022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2EDE284-7DA2-4008-969C-FDFFDEA3EEB6}"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85B91-3CCF-408A-9601-CC031EFE2B94}" type="datetimeFigureOut">
              <a:rPr lang="en-US" smtClean="0"/>
              <a:pPr/>
              <a:t>5/23/2022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2EDE284-7DA2-4008-969C-FDFFDEA3EEB6}"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2585B91-3CCF-408A-9601-CC031EFE2B94}" type="datetimeFigureOut">
              <a:rPr lang="en-US" smtClean="0"/>
              <a:pPr/>
              <a:t>5/23/2022</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72EDE284-7DA2-4008-969C-FDFFDEA3EEB6}"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2585B91-3CCF-408A-9601-CC031EFE2B94}" type="datetimeFigureOut">
              <a:rPr lang="en-US" smtClean="0"/>
              <a:pPr/>
              <a:t>5/23/2022</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72EDE284-7DA2-4008-969C-FDFFDEA3EEB6}"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2585B91-3CCF-408A-9601-CC031EFE2B94}" type="datetimeFigureOut">
              <a:rPr lang="en-US" smtClean="0"/>
              <a:pPr/>
              <a:t>5/23/2022</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72EDE284-7DA2-4008-969C-FDFFDEA3EEB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2585B91-3CCF-408A-9601-CC031EFE2B94}" type="datetimeFigureOut">
              <a:rPr lang="en-US" smtClean="0"/>
              <a:pPr/>
              <a:t>5/23/2022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2EDE284-7DA2-4008-969C-FDFFDEA3EEB6}"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2585B91-3CCF-408A-9601-CC031EFE2B94}" type="datetimeFigureOut">
              <a:rPr lang="en-US" smtClean="0"/>
              <a:pPr/>
              <a:t>5/23/2022</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2EDE284-7DA2-4008-969C-FDFFDEA3EEB6}"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2585B91-3CCF-408A-9601-CC031EFE2B94}" type="datetimeFigureOut">
              <a:rPr lang="en-US" smtClean="0"/>
              <a:pPr/>
              <a:t>5/23/2022</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EDE284-7DA2-4008-969C-FDFFDEA3EEB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anveshanaindia.com/conferenc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publications.anveshanaindia.com/aijreas/" TargetMode="Externa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hyperlink" Target="http://publications.anveshanaindia.com/aijrrlsj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eronline.org/documents/copyrightform.doc" TargetMode="Externa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Untitled.png"/>
          <p:cNvPicPr>
            <a:picLocks noChangeAspect="1"/>
          </p:cNvPicPr>
          <p:nvPr/>
        </p:nvPicPr>
        <p:blipFill>
          <a:blip r:embed="rId2" cstate="print"/>
          <a:stretch>
            <a:fillRect/>
          </a:stretch>
        </p:blipFill>
        <p:spPr>
          <a:xfrm>
            <a:off x="0" y="0"/>
            <a:ext cx="9144000" cy="6858000"/>
          </a:xfrm>
          <a:prstGeom prst="rect">
            <a:avLst/>
          </a:prstGeom>
        </p:spPr>
      </p:pic>
      <p:pic>
        <p:nvPicPr>
          <p:cNvPr id="5" name="Picture 4"/>
          <p:cNvPicPr/>
          <p:nvPr/>
        </p:nvPicPr>
        <p:blipFill>
          <a:blip r:embed="rId3" cstate="print"/>
          <a:srcRect/>
          <a:stretch>
            <a:fillRect/>
          </a:stretch>
        </p:blipFill>
        <p:spPr bwMode="auto">
          <a:xfrm>
            <a:off x="8090995" y="1412776"/>
            <a:ext cx="1053005" cy="819807"/>
          </a:xfrm>
          <a:prstGeom prst="rect">
            <a:avLst/>
          </a:prstGeom>
          <a:noFill/>
          <a:ln w="9525">
            <a:noFill/>
            <a:miter lim="800000"/>
            <a:headEnd/>
            <a:tailEnd/>
          </a:ln>
        </p:spPr>
      </p:pic>
      <p:sp>
        <p:nvSpPr>
          <p:cNvPr id="8" name="Rectangle 7"/>
          <p:cNvSpPr/>
          <p:nvPr/>
        </p:nvSpPr>
        <p:spPr>
          <a:xfrm>
            <a:off x="3786182" y="0"/>
            <a:ext cx="5143504" cy="193899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IN"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INTERNATIONAL CONFERENCE ON RECENT CHALLENGES IN ENGINEERING, SCIENCE AND MANAGEMENT – 2022</a:t>
            </a:r>
          </a:p>
          <a:p>
            <a:pPr algn="ctr"/>
            <a:r>
              <a:rPr lang="en-IN"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ICRCESM-2022</a:t>
            </a:r>
            <a:endParaRPr lang="en-IN"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3851920" y="2000241"/>
            <a:ext cx="5292080" cy="4678204"/>
          </a:xfrm>
          <a:prstGeom prst="rect">
            <a:avLst/>
          </a:prstGeom>
          <a:noFill/>
        </p:spPr>
        <p:txBody>
          <a:bodyPr wrap="square" lIns="91440" tIns="45720" rIns="91440" bIns="45720">
            <a:spAutoFit/>
          </a:bodyPr>
          <a:lstStyle/>
          <a:p>
            <a:pPr algn="ctr"/>
            <a:r>
              <a:rPr lang="en-US" b="1" dirty="0" smtClean="0"/>
              <a:t>Organized by</a:t>
            </a:r>
          </a:p>
          <a:p>
            <a:pPr algn="ctr"/>
            <a:r>
              <a:rPr lang="en-US" sz="1600" b="1" dirty="0" smtClean="0">
                <a:solidFill>
                  <a:srgbClr val="002060"/>
                </a:solidFill>
              </a:rPr>
              <a:t>Dept of ECE &amp; CIVIL ENGINEERING</a:t>
            </a:r>
            <a:endParaRPr lang="en-IN" sz="1600" b="1" dirty="0">
              <a:solidFill>
                <a:srgbClr val="002060"/>
              </a:solidFill>
            </a:endParaRPr>
          </a:p>
          <a:p>
            <a:pPr lvl="0" algn="ctr" fontAlgn="base">
              <a:spcBef>
                <a:spcPct val="0"/>
              </a:spcBef>
              <a:spcAft>
                <a:spcPct val="0"/>
              </a:spcAft>
              <a:tabLst>
                <a:tab pos="4902200" algn="l"/>
              </a:tabLst>
            </a:pPr>
            <a:r>
              <a:rPr lang="en-US" sz="1200" b="1" dirty="0" smtClean="0">
                <a:solidFill>
                  <a:srgbClr val="151616"/>
                </a:solidFill>
                <a:latin typeface="Courier New" pitchFamily="49" charset="0"/>
                <a:ea typeface="Times New Roman" pitchFamily="18" charset="0"/>
                <a:cs typeface="Courier New" pitchFamily="49" charset="0"/>
              </a:rPr>
              <a:t>NRI INSTITUTE OF TECHNOLOGY,</a:t>
            </a:r>
            <a:br>
              <a:rPr lang="en-US" sz="1200" b="1" dirty="0" smtClean="0">
                <a:solidFill>
                  <a:srgbClr val="151616"/>
                </a:solidFill>
                <a:latin typeface="Courier New" pitchFamily="49" charset="0"/>
                <a:ea typeface="Times New Roman" pitchFamily="18" charset="0"/>
                <a:cs typeface="Courier New" pitchFamily="49" charset="0"/>
              </a:rPr>
            </a:br>
            <a:r>
              <a:rPr lang="en-US" sz="1200" b="1" dirty="0" smtClean="0">
                <a:solidFill>
                  <a:srgbClr val="151616"/>
                </a:solidFill>
                <a:latin typeface="Courier New" pitchFamily="49" charset="0"/>
                <a:ea typeface="Times New Roman" pitchFamily="18" charset="0"/>
                <a:cs typeface="Courier New" pitchFamily="49" charset="0"/>
              </a:rPr>
              <a:t> </a:t>
            </a:r>
            <a:r>
              <a:rPr lang="en-US" sz="1200" b="1" dirty="0" err="1" smtClean="0">
                <a:solidFill>
                  <a:srgbClr val="151616"/>
                </a:solidFill>
                <a:latin typeface="Courier New" pitchFamily="49" charset="0"/>
                <a:ea typeface="Times New Roman" pitchFamily="18" charset="0"/>
                <a:cs typeface="Courier New" pitchFamily="49" charset="0"/>
              </a:rPr>
              <a:t>Visadala</a:t>
            </a:r>
            <a:r>
              <a:rPr lang="en-US" sz="1200" b="1" dirty="0" smtClean="0">
                <a:solidFill>
                  <a:srgbClr val="151616"/>
                </a:solidFill>
                <a:latin typeface="Courier New" pitchFamily="49" charset="0"/>
                <a:ea typeface="Times New Roman" pitchFamily="18" charset="0"/>
                <a:cs typeface="Courier New" pitchFamily="49" charset="0"/>
              </a:rPr>
              <a:t> X Road, </a:t>
            </a:r>
            <a:r>
              <a:rPr lang="en-US" sz="1200" b="1" dirty="0" err="1" smtClean="0">
                <a:solidFill>
                  <a:srgbClr val="151616"/>
                </a:solidFill>
                <a:latin typeface="Courier New" pitchFamily="49" charset="0"/>
                <a:ea typeface="Times New Roman" pitchFamily="18" charset="0"/>
                <a:cs typeface="Courier New" pitchFamily="49" charset="0"/>
              </a:rPr>
              <a:t>Medikonduru</a:t>
            </a:r>
            <a:r>
              <a:rPr lang="en-US" sz="1200" b="1" dirty="0" smtClean="0">
                <a:solidFill>
                  <a:srgbClr val="151616"/>
                </a:solidFill>
                <a:latin typeface="Courier New" pitchFamily="49" charset="0"/>
                <a:ea typeface="Times New Roman" pitchFamily="18" charset="0"/>
                <a:cs typeface="Courier New" pitchFamily="49" charset="0"/>
              </a:rPr>
              <a:t>(M), Guntur (Dist), Andhra Pradesh 522438.</a:t>
            </a:r>
          </a:p>
          <a:p>
            <a:pPr algn="ctr"/>
            <a:r>
              <a:rPr lang="en-US" b="1" dirty="0" smtClean="0"/>
              <a:t>In </a:t>
            </a:r>
            <a:r>
              <a:rPr lang="en-US" b="1" dirty="0"/>
              <a:t>association </a:t>
            </a:r>
            <a:r>
              <a:rPr lang="en-US" b="1" dirty="0" smtClean="0"/>
              <a:t>With</a:t>
            </a:r>
          </a:p>
          <a:p>
            <a:pPr algn="ctr"/>
            <a:endParaRPr lang="en-IN" b="1" dirty="0"/>
          </a:p>
          <a:p>
            <a:pPr algn="ctr"/>
            <a:r>
              <a:rPr lang="en-US" b="1" dirty="0" smtClean="0">
                <a:solidFill>
                  <a:srgbClr val="002060"/>
                </a:solidFill>
              </a:rPr>
              <a:t>ANVESHANA EDUCATIONAL AND RESEARCH FOUNDATION </a:t>
            </a:r>
          </a:p>
          <a:p>
            <a:pPr algn="ctr"/>
            <a:r>
              <a:rPr lang="en-IN" sz="1200" dirty="0" smtClean="0"/>
              <a:t>#404, </a:t>
            </a:r>
            <a:r>
              <a:rPr lang="en-IN" sz="1200" dirty="0" err="1" smtClean="0"/>
              <a:t>Mythri</a:t>
            </a:r>
            <a:r>
              <a:rPr lang="en-IN" sz="1200" dirty="0" smtClean="0"/>
              <a:t> </a:t>
            </a:r>
            <a:r>
              <a:rPr lang="en-IN" sz="1200" dirty="0" err="1" smtClean="0"/>
              <a:t>Apts</a:t>
            </a:r>
            <a:r>
              <a:rPr lang="en-IN" sz="1200" dirty="0" smtClean="0"/>
              <a:t>, Opp. BSNL Office, ECIL, </a:t>
            </a:r>
            <a:r>
              <a:rPr lang="en-IN" sz="1200" dirty="0" err="1" smtClean="0"/>
              <a:t>Telangana</a:t>
            </a:r>
            <a:r>
              <a:rPr lang="en-IN" sz="1200" dirty="0" smtClean="0"/>
              <a:t>, 500062</a:t>
            </a:r>
            <a:endParaRPr lang="en-IN" sz="1200" b="1" dirty="0"/>
          </a:p>
          <a:p>
            <a:pPr algn="ctr"/>
            <a:endParaRPr lang="en-US" b="1" dirty="0" smtClean="0"/>
          </a:p>
          <a:p>
            <a:pPr algn="ctr"/>
            <a:r>
              <a:rPr lang="en-US" b="1" dirty="0" smtClean="0"/>
              <a:t>Date:</a:t>
            </a:r>
          </a:p>
          <a:p>
            <a:pPr algn="ctr"/>
            <a:r>
              <a:rPr lang="en-IN" b="1" dirty="0" smtClean="0">
                <a:solidFill>
                  <a:srgbClr val="FF0000"/>
                </a:solidFill>
              </a:rPr>
              <a:t>04</a:t>
            </a:r>
            <a:r>
              <a:rPr lang="en-IN" b="1" baseline="30000" dirty="0" smtClean="0">
                <a:solidFill>
                  <a:srgbClr val="FF0000"/>
                </a:solidFill>
              </a:rPr>
              <a:t>th</a:t>
            </a:r>
            <a:r>
              <a:rPr lang="en-IN" b="1" dirty="0" smtClean="0">
                <a:solidFill>
                  <a:srgbClr val="FF0000"/>
                </a:solidFill>
              </a:rPr>
              <a:t> JUNE 2022</a:t>
            </a:r>
            <a:endParaRPr lang="en-IN" dirty="0">
              <a:solidFill>
                <a:srgbClr val="FF0000"/>
              </a:solidFill>
            </a:endParaRPr>
          </a:p>
          <a:p>
            <a:pPr algn="ctr"/>
            <a:endParaRPr lang="en-US" b="1" i="1" dirty="0" smtClean="0"/>
          </a:p>
          <a:p>
            <a:pPr algn="ctr"/>
            <a:r>
              <a:rPr lang="en-US" b="1" i="1" dirty="0" smtClean="0"/>
              <a:t>Venue</a:t>
            </a:r>
            <a:r>
              <a:rPr lang="en-US" i="1" dirty="0"/>
              <a:t>:</a:t>
            </a:r>
            <a:endParaRPr lang="en-IN" dirty="0"/>
          </a:p>
          <a:p>
            <a:pPr algn="ctr"/>
            <a:r>
              <a:rPr lang="en-US" b="1" dirty="0" smtClean="0">
                <a:solidFill>
                  <a:srgbClr val="00B0F0"/>
                </a:solidFill>
              </a:rPr>
              <a:t>NRI Institute of Technology</a:t>
            </a:r>
          </a:p>
          <a:p>
            <a:pPr algn="ctr"/>
            <a:r>
              <a:rPr lang="en-US" b="1" dirty="0" smtClean="0">
                <a:solidFill>
                  <a:srgbClr val="00B0F0"/>
                </a:solidFill>
              </a:rPr>
              <a:t>Guntur, AP.</a:t>
            </a:r>
          </a:p>
          <a:p>
            <a:pPr algn="ctr"/>
            <a:endParaRPr lang="en-IN" dirty="0">
              <a:solidFill>
                <a:srgbClr val="00B0F0"/>
              </a:solidFill>
            </a:endParaRPr>
          </a:p>
        </p:txBody>
      </p:sp>
      <p:sp>
        <p:nvSpPr>
          <p:cNvPr id="9" name="Oval 8"/>
          <p:cNvSpPr/>
          <p:nvPr/>
        </p:nvSpPr>
        <p:spPr>
          <a:xfrm rot="19513300">
            <a:off x="519095" y="4116131"/>
            <a:ext cx="3500462" cy="191453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4"/>
              </a:rPr>
              <a:t>https://anveshanaindia.com/conferences/</a:t>
            </a:r>
            <a:endParaRPr lang="en-IN"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3074" name="Picture 2"/>
          <p:cNvPicPr>
            <a:picLocks noChangeAspect="1" noChangeArrowheads="1"/>
          </p:cNvPicPr>
          <p:nvPr/>
        </p:nvPicPr>
        <p:blipFill>
          <a:blip r:embed="rId5" cstate="print"/>
          <a:srcRect/>
          <a:stretch>
            <a:fillRect/>
          </a:stretch>
        </p:blipFill>
        <p:spPr bwMode="auto">
          <a:xfrm>
            <a:off x="3707904" y="1484784"/>
            <a:ext cx="1047750" cy="7239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IN" sz="1200" b="1" dirty="0" smtClean="0"/>
              <a:t>NRI Institute of Technology.</a:t>
            </a:r>
          </a:p>
          <a:p>
            <a:pPr algn="just"/>
            <a:r>
              <a:rPr lang="en-IN" sz="1200" dirty="0" smtClean="0"/>
              <a:t>Sri </a:t>
            </a:r>
            <a:r>
              <a:rPr lang="en-IN" sz="1200" dirty="0" err="1" smtClean="0"/>
              <a:t>Durga</a:t>
            </a:r>
            <a:r>
              <a:rPr lang="en-IN" sz="1200" dirty="0" smtClean="0"/>
              <a:t> </a:t>
            </a:r>
            <a:r>
              <a:rPr lang="en-IN" sz="1200" dirty="0" err="1" smtClean="0"/>
              <a:t>Malleswara</a:t>
            </a:r>
            <a:r>
              <a:rPr lang="en-IN" sz="1200" dirty="0" smtClean="0"/>
              <a:t> Educational Society was established in 2007 with the objective of reaching the zenith in the field of education. NRI College of Pharmacy, started in 2007 and NRI Institute of Technology, started in 2008 are the result of such sincere and dedicated efforts and stern determination of the founders of the society. NRI Institute of Technology is an AICTE approved Institution affiliated to the JNTUK which functions as a private self financing institution to cater to the needs of juvenile aspirants in and around Vijayawada. The promoters of NRIIT started the college with a vision to empower the students with vibrant technology, sensitively matured and innovative to face the challenges of real time global experiences. The founders are socially conscious and continuously responding to the needs and requirements of the region, to uplift the region and to promote educational facilities by establishing schools, to promote games and sports activities in the region, help the poor and improve their health standards by organizing free medical camps etc., Since the day of inception, NRIIT has been growing at a credible but steady pace for an educational institution of its kind. Both NRIIT and NRI College of Pharmacy have been taking a place of pride every year JNTUK results are announced. NRI College of Pharmacy had recently added a feather to the crown of the Society by successfully placing its first out going batch of dynamic young pharmacists in various esteemed Organizations. are an Autonomous Institution with good discipline as well as Result </a:t>
            </a:r>
            <a:r>
              <a:rPr lang="en-IN" sz="1200" dirty="0" err="1" smtClean="0"/>
              <a:t>oriented.with</a:t>
            </a:r>
            <a:r>
              <a:rPr lang="en-IN" sz="1200" dirty="0" smtClean="0"/>
              <a:t> NAAC-A </a:t>
            </a:r>
            <a:r>
              <a:rPr lang="en-IN" sz="1200" dirty="0" err="1" smtClean="0"/>
              <a:t>Grade,JNTU</a:t>
            </a:r>
            <a:r>
              <a:rPr lang="en-IN" sz="1200" dirty="0" smtClean="0"/>
              <a:t> Kakinada -Permanent affiliation and ISO Certified Institution.</a:t>
            </a:r>
          </a:p>
          <a:p>
            <a:pPr algn="just"/>
            <a:endParaRPr lang="en-IN" sz="1200" dirty="0" smtClean="0"/>
          </a:p>
          <a:p>
            <a:pPr algn="just"/>
            <a:r>
              <a:rPr lang="en-IN" sz="1200" b="1" dirty="0"/>
              <a:t>Anveshana Educational and Research Foundation (AERF)</a:t>
            </a:r>
            <a:r>
              <a:rPr lang="en-IN" sz="1200" dirty="0"/>
              <a:t> is devoted to the dissemination of Scientific, Management and Technological information around the world and make all efforts towards achieving this goal. It seeks to strengthen research and advanced education in these and allied fields. AERF encourages new ideas or new perspectives on existing research. It is a registered non-profit association for academicians and researchers in the field of Engineering, Electronic Communication, </a:t>
            </a:r>
            <a:r>
              <a:rPr lang="en-IN" sz="1200" dirty="0" err="1"/>
              <a:t>Modeling</a:t>
            </a:r>
            <a:r>
              <a:rPr lang="en-IN" sz="1200" dirty="0"/>
              <a:t> &amp; Simulation</a:t>
            </a:r>
            <a:r>
              <a:rPr lang="en-IN" sz="1200" dirty="0" smtClean="0"/>
              <a:t>, Manufacturing </a:t>
            </a:r>
            <a:r>
              <a:rPr lang="en-IN" sz="1200" dirty="0"/>
              <a:t>Technologies, Marketing, Accounting, Economics, History, Law, Behavioural </a:t>
            </a:r>
            <a:r>
              <a:rPr lang="en-IN" sz="1200" dirty="0" smtClean="0"/>
              <a:t>Science, Information </a:t>
            </a:r>
            <a:r>
              <a:rPr lang="en-IN" sz="1200" dirty="0"/>
              <a:t>Science and a myriad of other fields. It is an international medium for the publication of articles of interest to researchers in education and has rapidly become a major focal point for the publication of educational research from throughout the world.</a:t>
            </a:r>
          </a:p>
          <a:p>
            <a:r>
              <a:rPr lang="en-IN" sz="1200" dirty="0"/>
              <a:t>It also conducts International Conferences, Management Development Programmers and other events to enhance knowledge, skills, and the personal development of participants</a:t>
            </a:r>
            <a:r>
              <a:rPr lang="en-IN" sz="1200" dirty="0" smtClean="0"/>
              <a:t>.</a:t>
            </a:r>
          </a:p>
          <a:p>
            <a:endParaRPr lang="en-IN" sz="1200" dirty="0" smtClean="0"/>
          </a:p>
          <a:p>
            <a:r>
              <a:rPr lang="en-IN" sz="1200" b="1" dirty="0" smtClean="0"/>
              <a:t>Conference Theme</a:t>
            </a:r>
          </a:p>
          <a:p>
            <a:pPr algn="just"/>
            <a:r>
              <a:rPr lang="en-IN" sz="1200" dirty="0" smtClean="0"/>
              <a:t>Promote research based and evidence-informed article writing responses that are tailored to the needs of particular research areas, including U.G., P.G. Scholars, Asst. and Assoc. Professors in various academic domains. Address gaps in and highlight the critical role of Research in Electronics and Communications, in particular among young scholars and academicians are in different levels of Education (U.G. to Doctorate level). Spotlight the state of the academic and the Research findings with different innovative ideas which could help everyone in bringing out the productive results which is a positive outcome.</a:t>
            </a:r>
            <a:endParaRPr lang="en-IN" sz="1200" b="1" dirty="0"/>
          </a:p>
          <a:p>
            <a:endParaRPr lang="en-IN"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nvGraphicFramePr>
        <p:xfrm>
          <a:off x="6644640" y="36576"/>
          <a:ext cx="2499360" cy="6821424"/>
        </p:xfrm>
        <a:graphic>
          <a:graphicData uri="http://schemas.openxmlformats.org/drawingml/2006/table">
            <a:tbl>
              <a:tblPr>
                <a:tableStyleId>{2D5ABB26-0587-4C30-8999-92F81FD0307C}</a:tableStyleId>
              </a:tblPr>
              <a:tblGrid>
                <a:gridCol w="2499360"/>
              </a:tblGrid>
              <a:tr h="6821424">
                <a:tc>
                  <a:txBody>
                    <a:bodyPr/>
                    <a:lstStyle/>
                    <a:p>
                      <a:endParaRPr lang="en-IN" dirty="0"/>
                    </a:p>
                  </a:txBody>
                  <a:tcPr>
                    <a:solidFill>
                      <a:schemeClr val="bg2">
                        <a:lumMod val="90000"/>
                      </a:schemeClr>
                    </a:solidFill>
                  </a:tcPr>
                </a:tc>
              </a:tr>
            </a:tbl>
          </a:graphicData>
        </a:graphic>
      </p:graphicFrame>
      <p:graphicFrame>
        <p:nvGraphicFramePr>
          <p:cNvPr id="19" name="Table 18"/>
          <p:cNvGraphicFramePr>
            <a:graphicFrameLocks noGrp="1"/>
          </p:cNvGraphicFramePr>
          <p:nvPr/>
        </p:nvGraphicFramePr>
        <p:xfrm>
          <a:off x="3243072" y="109728"/>
          <a:ext cx="3450336" cy="6510528"/>
        </p:xfrm>
        <a:graphic>
          <a:graphicData uri="http://schemas.openxmlformats.org/drawingml/2006/table">
            <a:tbl>
              <a:tblPr>
                <a:tableStyleId>{2D5ABB26-0587-4C30-8999-92F81FD0307C}</a:tableStyleId>
              </a:tblPr>
              <a:tblGrid>
                <a:gridCol w="3450336"/>
              </a:tblGrid>
              <a:tr h="6510528">
                <a:tc>
                  <a:txBody>
                    <a:bodyPr/>
                    <a:lstStyle/>
                    <a:p>
                      <a:endParaRPr lang="en-IN" dirty="0"/>
                    </a:p>
                  </a:txBody>
                  <a:tcPr>
                    <a:solidFill>
                      <a:schemeClr val="bg2"/>
                    </a:solidFill>
                  </a:tcPr>
                </a:tc>
              </a:tr>
            </a:tbl>
          </a:graphicData>
        </a:graphic>
      </p:graphicFrame>
      <p:graphicFrame>
        <p:nvGraphicFramePr>
          <p:cNvPr id="17" name="Table 16"/>
          <p:cNvGraphicFramePr>
            <a:graphicFrameLocks noGrp="1"/>
          </p:cNvGraphicFramePr>
          <p:nvPr/>
        </p:nvGraphicFramePr>
        <p:xfrm>
          <a:off x="-12192" y="73152"/>
          <a:ext cx="3230880" cy="6754368"/>
        </p:xfrm>
        <a:graphic>
          <a:graphicData uri="http://schemas.openxmlformats.org/drawingml/2006/table">
            <a:tbl>
              <a:tblPr>
                <a:tableStyleId>{2D5ABB26-0587-4C30-8999-92F81FD0307C}</a:tableStyleId>
              </a:tblPr>
              <a:tblGrid>
                <a:gridCol w="3230880"/>
              </a:tblGrid>
              <a:tr h="6754368">
                <a:tc>
                  <a:txBody>
                    <a:bodyPr/>
                    <a:lstStyle/>
                    <a:p>
                      <a:endParaRPr lang="en-IN" dirty="0"/>
                    </a:p>
                  </a:txBody>
                  <a:tcPr>
                    <a:solidFill>
                      <a:schemeClr val="bg2"/>
                    </a:solidFill>
                  </a:tcPr>
                </a:tc>
              </a:tr>
            </a:tbl>
          </a:graphicData>
        </a:graphic>
      </p:graphicFrame>
      <p:sp>
        <p:nvSpPr>
          <p:cNvPr id="4" name="Rectangle 3"/>
          <p:cNvSpPr/>
          <p:nvPr/>
        </p:nvSpPr>
        <p:spPr>
          <a:xfrm>
            <a:off x="0" y="0"/>
            <a:ext cx="3275856" cy="6986528"/>
          </a:xfrm>
          <a:prstGeom prst="rect">
            <a:avLst/>
          </a:prstGeom>
        </p:spPr>
        <p:txBody>
          <a:bodyPr wrap="square">
            <a:spAutoFit/>
          </a:bodyPr>
          <a:lstStyle/>
          <a:p>
            <a:r>
              <a:rPr lang="en-US" sz="1400" b="1" dirty="0" smtClean="0">
                <a:solidFill>
                  <a:srgbClr val="FF0000"/>
                </a:solidFill>
                <a:latin typeface="Times New Roman" pitchFamily="18" charset="0"/>
                <a:cs typeface="Times New Roman" pitchFamily="18" charset="0"/>
              </a:rPr>
              <a:t>Chief Patrons</a:t>
            </a:r>
          </a:p>
          <a:p>
            <a:r>
              <a:rPr lang="en-US" sz="1400" b="1" dirty="0" smtClean="0">
                <a:latin typeface="Times New Roman" pitchFamily="18" charset="0"/>
                <a:cs typeface="Times New Roman" pitchFamily="18" charset="0"/>
              </a:rPr>
              <a:t>Dr. </a:t>
            </a:r>
            <a:r>
              <a:rPr lang="en-US" sz="1400" b="1" dirty="0" err="1" smtClean="0">
                <a:latin typeface="Times New Roman" pitchFamily="18" charset="0"/>
                <a:cs typeface="Times New Roman" pitchFamily="18" charset="0"/>
              </a:rPr>
              <a:t>Alapati</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Ravindra</a:t>
            </a:r>
            <a:r>
              <a:rPr lang="en-US" sz="1400" b="1" dirty="0" smtClean="0">
                <a:latin typeface="Times New Roman" pitchFamily="18" charset="0"/>
                <a:cs typeface="Times New Roman" pitchFamily="18" charset="0"/>
              </a:rPr>
              <a:t/>
            </a:r>
            <a:br>
              <a:rPr lang="en-US" sz="1400" b="1"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Chairman, NRI IT.</a:t>
            </a:r>
            <a:endParaRPr lang="en-IN" sz="1400" dirty="0" smtClean="0">
              <a:latin typeface="Times New Roman" pitchFamily="18" charset="0"/>
              <a:cs typeface="Times New Roman" pitchFamily="18" charset="0"/>
            </a:endParaRPr>
          </a:p>
          <a:p>
            <a:r>
              <a:rPr lang="en-US" sz="1400" b="1" dirty="0" err="1" smtClean="0">
                <a:latin typeface="Times New Roman" pitchFamily="18" charset="0"/>
                <a:cs typeface="Times New Roman" pitchFamily="18" charset="0"/>
              </a:rPr>
              <a:t>Alapati</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Rajendra</a:t>
            </a:r>
            <a:r>
              <a:rPr lang="en-US" sz="1400" b="1" dirty="0" smtClean="0">
                <a:latin typeface="Times New Roman" pitchFamily="18" charset="0"/>
                <a:cs typeface="Times New Roman" pitchFamily="18" charset="0"/>
              </a:rPr>
              <a:t> Prasad</a:t>
            </a:r>
          </a:p>
          <a:p>
            <a:r>
              <a:rPr lang="en-IN" sz="1400" dirty="0" smtClean="0">
                <a:latin typeface="Times New Roman" pitchFamily="18" charset="0"/>
                <a:cs typeface="Times New Roman" pitchFamily="18" charset="0"/>
              </a:rPr>
              <a:t>Secretary, NRI IT</a:t>
            </a:r>
            <a:br>
              <a:rPr lang="en-IN" sz="1400" dirty="0" smtClean="0">
                <a:latin typeface="Times New Roman" pitchFamily="18" charset="0"/>
                <a:cs typeface="Times New Roman" pitchFamily="18" charset="0"/>
              </a:rPr>
            </a:br>
            <a:r>
              <a:rPr lang="en-IN" sz="1400" dirty="0" smtClean="0">
                <a:latin typeface="Times New Roman" pitchFamily="18" charset="0"/>
                <a:cs typeface="Times New Roman" pitchFamily="18" charset="0"/>
              </a:rPr>
              <a:t>Ex-Technical Education Minister</a:t>
            </a:r>
          </a:p>
          <a:p>
            <a:endParaRPr lang="en-IN" sz="1400" dirty="0" smtClean="0">
              <a:latin typeface="Times New Roman" pitchFamily="18" charset="0"/>
              <a:cs typeface="Times New Roman" pitchFamily="18" charset="0"/>
            </a:endParaRPr>
          </a:p>
          <a:p>
            <a:pPr algn="r"/>
            <a:r>
              <a:rPr lang="en-US" sz="1400" b="1" dirty="0" smtClean="0">
                <a:solidFill>
                  <a:srgbClr val="FF0000"/>
                </a:solidFill>
                <a:latin typeface="Times New Roman" pitchFamily="18" charset="0"/>
                <a:cs typeface="Times New Roman" pitchFamily="18" charset="0"/>
              </a:rPr>
              <a:t>Patron</a:t>
            </a:r>
          </a:p>
          <a:p>
            <a:pPr algn="r"/>
            <a:r>
              <a:rPr lang="en-US" sz="1400" b="1" dirty="0" smtClean="0">
                <a:latin typeface="Times New Roman" pitchFamily="18" charset="0"/>
                <a:cs typeface="Times New Roman" pitchFamily="18" charset="0"/>
              </a:rPr>
              <a:t>Dr Kota </a:t>
            </a:r>
            <a:r>
              <a:rPr lang="en-US" sz="1400" b="1" dirty="0" err="1" smtClean="0">
                <a:latin typeface="Times New Roman" pitchFamily="18" charset="0"/>
                <a:cs typeface="Times New Roman" pitchFamily="18" charset="0"/>
              </a:rPr>
              <a:t>Srinivas</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Principal, NRIIT</a:t>
            </a:r>
          </a:p>
          <a:p>
            <a:pPr algn="r"/>
            <a:endParaRPr lang="en-US" sz="1400" b="1" dirty="0" smtClean="0">
              <a:latin typeface="Times New Roman" pitchFamily="18" charset="0"/>
              <a:cs typeface="Times New Roman" pitchFamily="18" charset="0"/>
            </a:endParaRPr>
          </a:p>
          <a:p>
            <a:pPr algn="r"/>
            <a:r>
              <a:rPr lang="en-US" sz="1400" b="1" dirty="0" smtClean="0">
                <a:solidFill>
                  <a:srgbClr val="FF0000"/>
                </a:solidFill>
                <a:latin typeface="Times New Roman" pitchFamily="18" charset="0"/>
                <a:cs typeface="Times New Roman" pitchFamily="18" charset="0"/>
              </a:rPr>
              <a:t>Guests of Honors'</a:t>
            </a:r>
          </a:p>
          <a:p>
            <a:pPr algn="r"/>
            <a:r>
              <a:rPr lang="en-US" sz="1400" b="1" dirty="0" smtClean="0">
                <a:latin typeface="Times New Roman" pitchFamily="18" charset="0"/>
                <a:cs typeface="Times New Roman" pitchFamily="18" charset="0"/>
              </a:rPr>
              <a:t>Prof S </a:t>
            </a:r>
            <a:r>
              <a:rPr lang="en-US" sz="1400" b="1" dirty="0" err="1" smtClean="0">
                <a:latin typeface="Times New Roman" pitchFamily="18" charset="0"/>
                <a:cs typeface="Times New Roman" pitchFamily="18" charset="0"/>
              </a:rPr>
              <a:t>Varadarajan</a:t>
            </a:r>
            <a:r>
              <a:rPr lang="en-US" sz="1400" dirty="0" smtClean="0">
                <a:latin typeface="Times New Roman" pitchFamily="18" charset="0"/>
                <a:cs typeface="Times New Roman" pitchFamily="18" charset="0"/>
              </a:rPr>
              <a:t>, Professor, SV University, </a:t>
            </a:r>
            <a:r>
              <a:rPr lang="en-US" sz="1400" dirty="0" err="1" smtClean="0">
                <a:latin typeface="Times New Roman" pitchFamily="18" charset="0"/>
                <a:cs typeface="Times New Roman" pitchFamily="18" charset="0"/>
              </a:rPr>
              <a:t>Tirupati</a:t>
            </a:r>
            <a:endParaRPr lang="en-US" sz="1400" dirty="0" smtClean="0">
              <a:latin typeface="Times New Roman" pitchFamily="18" charset="0"/>
              <a:cs typeface="Times New Roman" pitchFamily="18" charset="0"/>
            </a:endParaRPr>
          </a:p>
          <a:p>
            <a:pPr algn="r"/>
            <a:r>
              <a:rPr lang="en-US" sz="1400" b="1" dirty="0" smtClean="0">
                <a:latin typeface="Times New Roman" pitchFamily="18" charset="0"/>
                <a:cs typeface="Times New Roman" pitchFamily="18" charset="0"/>
              </a:rPr>
              <a:t>Dr. P</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Srinivas</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Rao</a:t>
            </a:r>
            <a:r>
              <a:rPr lang="en-US" sz="1400" dirty="0" smtClean="0">
                <a:latin typeface="Times New Roman" pitchFamily="18" charset="0"/>
                <a:cs typeface="Times New Roman" pitchFamily="18" charset="0"/>
              </a:rPr>
              <a:t>, Professor, </a:t>
            </a:r>
            <a:r>
              <a:rPr lang="en-US" sz="1400" dirty="0" smtClean="0">
                <a:latin typeface="Times New Roman" pitchFamily="18" charset="0"/>
                <a:cs typeface="Times New Roman" pitchFamily="18" charset="0"/>
              </a:rPr>
              <a:t>JNTUH</a:t>
            </a:r>
            <a:endParaRPr lang="en-US" sz="1400" dirty="0" smtClean="0">
              <a:latin typeface="Times New Roman" pitchFamily="18" charset="0"/>
              <a:cs typeface="Times New Roman" pitchFamily="18" charset="0"/>
            </a:endParaRPr>
          </a:p>
          <a:p>
            <a:pPr algn="r"/>
            <a:r>
              <a:rPr lang="en-US" sz="1400" b="1" dirty="0" smtClean="0">
                <a:latin typeface="Times New Roman" pitchFamily="18" charset="0"/>
                <a:cs typeface="Times New Roman" pitchFamily="18" charset="0"/>
              </a:rPr>
              <a:t>Dr. BH </a:t>
            </a:r>
            <a:r>
              <a:rPr lang="en-US" sz="1400" b="1" dirty="0" err="1" smtClean="0">
                <a:latin typeface="Times New Roman" pitchFamily="18" charset="0"/>
                <a:cs typeface="Times New Roman" pitchFamily="18" charset="0"/>
              </a:rPr>
              <a:t>Varaprasad</a:t>
            </a:r>
            <a:r>
              <a:rPr lang="en-US" sz="1400" dirty="0" smtClean="0">
                <a:latin typeface="Times New Roman" pitchFamily="18" charset="0"/>
                <a:cs typeface="Times New Roman" pitchFamily="18" charset="0"/>
              </a:rPr>
              <a:t>, Professor, </a:t>
            </a:r>
            <a:r>
              <a:rPr lang="en-US" sz="1400" dirty="0" err="1" smtClean="0">
                <a:latin typeface="Times New Roman" pitchFamily="18" charset="0"/>
                <a:cs typeface="Times New Roman" pitchFamily="18" charset="0"/>
              </a:rPr>
              <a:t>Aditya</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Engineering </a:t>
            </a:r>
            <a:r>
              <a:rPr lang="en-US" sz="1400" dirty="0" smtClean="0">
                <a:latin typeface="Times New Roman" pitchFamily="18" charset="0"/>
                <a:cs typeface="Times New Roman" pitchFamily="18" charset="0"/>
              </a:rPr>
              <a:t>College, Kakinada </a:t>
            </a:r>
          </a:p>
          <a:p>
            <a:pPr algn="r"/>
            <a:r>
              <a:rPr lang="en-US" sz="1400" b="1" dirty="0" smtClean="0">
                <a:latin typeface="Times New Roman" pitchFamily="18" charset="0"/>
                <a:cs typeface="Times New Roman" pitchFamily="18" charset="0"/>
              </a:rPr>
              <a:t>Dr. </a:t>
            </a:r>
            <a:r>
              <a:rPr lang="en-US" sz="1400" b="1" dirty="0" err="1" smtClean="0">
                <a:latin typeface="Times New Roman" pitchFamily="18" charset="0"/>
                <a:cs typeface="Times New Roman" pitchFamily="18" charset="0"/>
              </a:rPr>
              <a:t>Durga</a:t>
            </a:r>
            <a:r>
              <a:rPr lang="en-US" sz="1400" b="1" dirty="0" smtClean="0">
                <a:latin typeface="Times New Roman" pitchFamily="18" charset="0"/>
                <a:cs typeface="Times New Roman" pitchFamily="18" charset="0"/>
              </a:rPr>
              <a:t> Prasad</a:t>
            </a:r>
            <a:r>
              <a:rPr lang="en-US" sz="1400" dirty="0" smtClean="0">
                <a:latin typeface="Times New Roman" pitchFamily="18" charset="0"/>
                <a:cs typeface="Times New Roman" pitchFamily="18" charset="0"/>
              </a:rPr>
              <a:t>, Professor, JNTUA</a:t>
            </a:r>
          </a:p>
          <a:p>
            <a:pPr algn="r"/>
            <a:endParaRPr lang="en-US" sz="1400" dirty="0" smtClean="0">
              <a:latin typeface="Times New Roman" pitchFamily="18" charset="0"/>
              <a:cs typeface="Times New Roman" pitchFamily="18" charset="0"/>
            </a:endParaRPr>
          </a:p>
          <a:p>
            <a:r>
              <a:rPr lang="en-US" sz="1400" b="1" dirty="0" smtClean="0">
                <a:solidFill>
                  <a:srgbClr val="FF0000"/>
                </a:solidFill>
                <a:latin typeface="Times New Roman" pitchFamily="18" charset="0"/>
                <a:cs typeface="Times New Roman" pitchFamily="18" charset="0"/>
              </a:rPr>
              <a:t>Conveners </a:t>
            </a:r>
          </a:p>
          <a:p>
            <a:r>
              <a:rPr lang="en-US" sz="1400" b="1" dirty="0" smtClean="0">
                <a:latin typeface="Times New Roman" pitchFamily="18" charset="0"/>
                <a:cs typeface="Times New Roman" pitchFamily="18" charset="0"/>
              </a:rPr>
              <a:t>Dr. </a:t>
            </a:r>
            <a:r>
              <a:rPr lang="en-US" sz="1400" b="1" dirty="0" err="1" smtClean="0">
                <a:latin typeface="Times New Roman" pitchFamily="18" charset="0"/>
                <a:cs typeface="Times New Roman" pitchFamily="18" charset="0"/>
              </a:rPr>
              <a:t>Dola</a:t>
            </a:r>
            <a:r>
              <a:rPr lang="en-US" sz="1400" b="1" dirty="0" smtClean="0">
                <a:latin typeface="Times New Roman" pitchFamily="18" charset="0"/>
                <a:cs typeface="Times New Roman" pitchFamily="18" charset="0"/>
              </a:rPr>
              <a:t> Sanjay S </a:t>
            </a:r>
            <a:r>
              <a:rPr lang="en-US" sz="1400" dirty="0" smtClean="0">
                <a:latin typeface="Times New Roman" pitchFamily="18" charset="0"/>
                <a:cs typeface="Times New Roman" pitchFamily="18" charset="0"/>
              </a:rPr>
              <a:t>– ECE- NRI IT</a:t>
            </a:r>
          </a:p>
          <a:p>
            <a:r>
              <a:rPr lang="en-US" sz="1400" b="1" dirty="0" smtClean="0">
                <a:latin typeface="Times New Roman" pitchFamily="18" charset="0"/>
                <a:cs typeface="Times New Roman" pitchFamily="18" charset="0"/>
              </a:rPr>
              <a:t>Dr. K. </a:t>
            </a:r>
            <a:r>
              <a:rPr lang="en-US" sz="1400" b="1" dirty="0" err="1" smtClean="0">
                <a:latin typeface="Times New Roman" pitchFamily="18" charset="0"/>
                <a:cs typeface="Times New Roman" pitchFamily="18" charset="0"/>
              </a:rPr>
              <a:t>Chandramouli</a:t>
            </a:r>
            <a:r>
              <a:rPr lang="en-US" sz="1400" b="1"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 CIVIL - NRI IT</a:t>
            </a:r>
          </a:p>
          <a:p>
            <a:endParaRPr lang="en-US" sz="1400" dirty="0" smtClean="0">
              <a:latin typeface="Times New Roman" pitchFamily="18" charset="0"/>
              <a:cs typeface="Times New Roman" pitchFamily="18" charset="0"/>
            </a:endParaRPr>
          </a:p>
          <a:p>
            <a:pPr algn="r"/>
            <a:r>
              <a:rPr lang="en-US" sz="1400" b="1" dirty="0" smtClean="0">
                <a:solidFill>
                  <a:srgbClr val="FF0000"/>
                </a:solidFill>
                <a:latin typeface="Times New Roman" pitchFamily="18" charset="0"/>
                <a:cs typeface="Times New Roman" pitchFamily="18" charset="0"/>
              </a:rPr>
              <a:t>Peer Review Committee</a:t>
            </a:r>
          </a:p>
          <a:p>
            <a:pPr algn="r"/>
            <a:r>
              <a:rPr lang="en-US" sz="1400" b="1" dirty="0" smtClean="0">
                <a:latin typeface="Times New Roman" pitchFamily="18" charset="0"/>
                <a:cs typeface="Times New Roman" pitchFamily="18" charset="0"/>
              </a:rPr>
              <a:t>Dr. </a:t>
            </a:r>
            <a:r>
              <a:rPr lang="en-US" sz="1400" b="1" dirty="0" err="1" smtClean="0">
                <a:latin typeface="Times New Roman" pitchFamily="18" charset="0"/>
                <a:cs typeface="Times New Roman" pitchFamily="18" charset="0"/>
              </a:rPr>
              <a:t>Rafi</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Kiran</a:t>
            </a:r>
            <a:r>
              <a:rPr lang="en-US" sz="1400" b="1"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Prof SV College </a:t>
            </a:r>
            <a:r>
              <a:rPr lang="en-IN" sz="1400" dirty="0" err="1" smtClean="0">
                <a:latin typeface="Times New Roman" pitchFamily="18" charset="0"/>
                <a:cs typeface="Times New Roman" pitchFamily="18" charset="0"/>
              </a:rPr>
              <a:t>Tirupati</a:t>
            </a:r>
            <a:endParaRPr lang="en-US" sz="1400" dirty="0" smtClean="0">
              <a:latin typeface="Times New Roman" pitchFamily="18" charset="0"/>
              <a:cs typeface="Times New Roman" pitchFamily="18" charset="0"/>
            </a:endParaRPr>
          </a:p>
          <a:p>
            <a:pPr algn="r"/>
            <a:r>
              <a:rPr lang="en-IN" sz="1400" b="1" dirty="0" smtClean="0">
                <a:latin typeface="Times New Roman" pitchFamily="18" charset="0"/>
                <a:cs typeface="Times New Roman" pitchFamily="18" charset="0"/>
              </a:rPr>
              <a:t>Dr. T V G </a:t>
            </a:r>
            <a:r>
              <a:rPr lang="en-IN" sz="1400" b="1" dirty="0" err="1" smtClean="0">
                <a:latin typeface="Times New Roman" pitchFamily="18" charset="0"/>
                <a:cs typeface="Times New Roman" pitchFamily="18" charset="0"/>
              </a:rPr>
              <a:t>Sridevi</a:t>
            </a:r>
            <a:r>
              <a:rPr lang="en-IN" sz="1400" b="1" dirty="0" smtClean="0">
                <a:latin typeface="Times New Roman" pitchFamily="18" charset="0"/>
                <a:cs typeface="Times New Roman" pitchFamily="18" charset="0"/>
              </a:rPr>
              <a:t>, </a:t>
            </a:r>
            <a:r>
              <a:rPr lang="en-IN" sz="1400" dirty="0" smtClean="0">
                <a:latin typeface="Times New Roman" pitchFamily="18" charset="0"/>
                <a:cs typeface="Times New Roman" pitchFamily="18" charset="0"/>
              </a:rPr>
              <a:t>Asst Prof,  CSE(AI&amp;ML) </a:t>
            </a:r>
            <a:r>
              <a:rPr lang="en-IN" sz="1400" dirty="0" smtClean="0">
                <a:latin typeface="Times New Roman" pitchFamily="18" charset="0"/>
                <a:cs typeface="Times New Roman" pitchFamily="18" charset="0"/>
              </a:rPr>
              <a:t>KMIT</a:t>
            </a:r>
            <a:endParaRPr lang="en-IN" sz="1400" dirty="0" smtClean="0">
              <a:latin typeface="Times New Roman" pitchFamily="18" charset="0"/>
              <a:cs typeface="Times New Roman" pitchFamily="18" charset="0"/>
            </a:endParaRPr>
          </a:p>
          <a:p>
            <a:pPr algn="r"/>
            <a:r>
              <a:rPr lang="en-IN" sz="1400" b="1" dirty="0" smtClean="0">
                <a:latin typeface="Times New Roman" pitchFamily="18" charset="0"/>
                <a:cs typeface="Times New Roman" pitchFamily="18" charset="0"/>
              </a:rPr>
              <a:t>Dr </a:t>
            </a:r>
            <a:r>
              <a:rPr lang="en-IN" sz="1400" b="1" dirty="0" err="1" smtClean="0">
                <a:latin typeface="Times New Roman" pitchFamily="18" charset="0"/>
                <a:cs typeface="Times New Roman" pitchFamily="18" charset="0"/>
              </a:rPr>
              <a:t>Khasim</a:t>
            </a:r>
            <a:r>
              <a:rPr lang="en-IN" sz="1400" b="1" dirty="0" smtClean="0">
                <a:latin typeface="Times New Roman" pitchFamily="18" charset="0"/>
                <a:cs typeface="Times New Roman" pitchFamily="18" charset="0"/>
              </a:rPr>
              <a:t> </a:t>
            </a:r>
            <a:r>
              <a:rPr lang="en-IN" sz="1400" b="1" dirty="0" err="1" smtClean="0">
                <a:latin typeface="Times New Roman" pitchFamily="18" charset="0"/>
                <a:cs typeface="Times New Roman" pitchFamily="18" charset="0"/>
              </a:rPr>
              <a:t>Shaik</a:t>
            </a:r>
            <a:r>
              <a:rPr lang="en-IN" sz="1400" dirty="0" smtClean="0"/>
              <a:t>, </a:t>
            </a:r>
            <a:r>
              <a:rPr lang="en-IN" sz="1400" dirty="0" err="1" smtClean="0">
                <a:latin typeface="Times New Roman" pitchFamily="18" charset="0"/>
                <a:cs typeface="Times New Roman" pitchFamily="18" charset="0"/>
              </a:rPr>
              <a:t>Asoc</a:t>
            </a:r>
            <a:r>
              <a:rPr lang="en-IN" sz="1400" dirty="0" smtClean="0">
                <a:latin typeface="Times New Roman" pitchFamily="18" charset="0"/>
                <a:cs typeface="Times New Roman" pitchFamily="18" charset="0"/>
              </a:rPr>
              <a:t> Prof </a:t>
            </a:r>
          </a:p>
          <a:p>
            <a:pPr algn="r"/>
            <a:r>
              <a:rPr lang="en-IN" sz="1400" dirty="0" smtClean="0">
                <a:latin typeface="Times New Roman" pitchFamily="18" charset="0"/>
                <a:cs typeface="Times New Roman" pitchFamily="18" charset="0"/>
              </a:rPr>
              <a:t>RK college of Engineering Vijayawada.</a:t>
            </a:r>
          </a:p>
          <a:p>
            <a:pPr algn="r"/>
            <a:r>
              <a:rPr lang="en-US" sz="1400" b="1" dirty="0" smtClean="0">
                <a:latin typeface="Times New Roman" pitchFamily="18" charset="0"/>
                <a:cs typeface="Times New Roman" pitchFamily="18" charset="0"/>
              </a:rPr>
              <a:t>Dr.. </a:t>
            </a:r>
            <a:r>
              <a:rPr lang="en-US" sz="1400" b="1" dirty="0" err="1" smtClean="0">
                <a:latin typeface="Times New Roman" pitchFamily="18" charset="0"/>
                <a:cs typeface="Times New Roman" pitchFamily="18" charset="0"/>
              </a:rPr>
              <a:t>Md</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Nasir</a:t>
            </a:r>
            <a:r>
              <a:rPr lang="en-US" sz="1400" b="1" dirty="0" smtClean="0">
                <a:latin typeface="Times New Roman" pitchFamily="18" charset="0"/>
                <a:cs typeface="Times New Roman" pitchFamily="18" charset="0"/>
              </a:rPr>
              <a:t> Ali, </a:t>
            </a:r>
            <a:r>
              <a:rPr lang="en-US" sz="1400" dirty="0" smtClean="0">
                <a:latin typeface="Times New Roman" pitchFamily="18" charset="0"/>
                <a:cs typeface="Times New Roman" pitchFamily="18" charset="0"/>
              </a:rPr>
              <a:t>Prof, Mechanical Engineering Department, </a:t>
            </a:r>
            <a:r>
              <a:rPr lang="en-US" sz="1400" dirty="0" err="1" smtClean="0">
                <a:latin typeface="Times New Roman" pitchFamily="18" charset="0"/>
                <a:cs typeface="Times New Roman" pitchFamily="18" charset="0"/>
              </a:rPr>
              <a:t>Khaja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Bandanawaz</a:t>
            </a:r>
            <a:r>
              <a:rPr lang="en-US" sz="1400" dirty="0" smtClean="0">
                <a:latin typeface="Times New Roman" pitchFamily="18" charset="0"/>
                <a:cs typeface="Times New Roman" pitchFamily="18" charset="0"/>
              </a:rPr>
              <a:t> University, </a:t>
            </a:r>
            <a:r>
              <a:rPr lang="en-US" sz="1400" dirty="0" err="1" smtClean="0">
                <a:latin typeface="Times New Roman" pitchFamily="18" charset="0"/>
                <a:cs typeface="Times New Roman" pitchFamily="18" charset="0"/>
              </a:rPr>
              <a:t>Kalaburagi</a:t>
            </a:r>
            <a:r>
              <a:rPr lang="en-US" sz="1400" dirty="0" smtClean="0">
                <a:latin typeface="Times New Roman" pitchFamily="18" charset="0"/>
                <a:cs typeface="Times New Roman" pitchFamily="18" charset="0"/>
              </a:rPr>
              <a:t>.</a:t>
            </a:r>
          </a:p>
        </p:txBody>
      </p:sp>
      <p:sp>
        <p:nvSpPr>
          <p:cNvPr id="4097" name="AutoShape 1" descr="https://anveshanaindia.com/wp-content/uploads/2016/03/aijreas12.jpg"/>
          <p:cNvSpPr>
            <a:spLocks noChangeAspect="1" noChangeArrowheads="1"/>
          </p:cNvSpPr>
          <p:nvPr/>
        </p:nvSpPr>
        <p:spPr bwMode="auto">
          <a:xfrm>
            <a:off x="0" y="0"/>
            <a:ext cx="762000" cy="762000"/>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4098" name="AutoShape 2" descr="https://anveshanaindia.com/wp-content/uploads/2016/01/AIJRRLSJM1.jpg"/>
          <p:cNvSpPr>
            <a:spLocks noChangeAspect="1" noChangeArrowheads="1"/>
          </p:cNvSpPr>
          <p:nvPr/>
        </p:nvSpPr>
        <p:spPr bwMode="auto">
          <a:xfrm>
            <a:off x="0" y="0"/>
            <a:ext cx="762000" cy="762000"/>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3" name="TextBox 12"/>
          <p:cNvSpPr txBox="1"/>
          <p:nvPr/>
        </p:nvSpPr>
        <p:spPr>
          <a:xfrm>
            <a:off x="3347864" y="0"/>
            <a:ext cx="3312368" cy="7201972"/>
          </a:xfrm>
          <a:prstGeom prst="rect">
            <a:avLst/>
          </a:prstGeom>
          <a:noFill/>
        </p:spPr>
        <p:txBody>
          <a:bodyPr wrap="square" rtlCol="0">
            <a:spAutoFit/>
          </a:bodyPr>
          <a:lstStyle/>
          <a:p>
            <a:r>
              <a:rPr lang="en-US" sz="1400" b="1" dirty="0" smtClean="0">
                <a:solidFill>
                  <a:srgbClr val="FF0000"/>
                </a:solidFill>
                <a:latin typeface="Times New Roman" pitchFamily="18" charset="0"/>
                <a:cs typeface="Times New Roman" pitchFamily="18" charset="0"/>
              </a:rPr>
              <a:t>Advisory Committee</a:t>
            </a:r>
          </a:p>
          <a:p>
            <a:r>
              <a:rPr lang="en-US" sz="1400" b="1" dirty="0" smtClean="0">
                <a:latin typeface="Times New Roman" pitchFamily="18" charset="0"/>
                <a:cs typeface="Times New Roman" pitchFamily="18" charset="0"/>
              </a:rPr>
              <a:t>Dr. </a:t>
            </a:r>
            <a:r>
              <a:rPr lang="en-US" sz="1400" b="1" dirty="0" err="1" smtClean="0">
                <a:latin typeface="Times New Roman" pitchFamily="18" charset="0"/>
                <a:cs typeface="Times New Roman" pitchFamily="18" charset="0"/>
              </a:rPr>
              <a:t>Srinivasulu</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Dega</a:t>
            </a:r>
            <a:endParaRPr lang="en-US" sz="1400" b="1"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Vice Principal – SV College </a:t>
            </a:r>
            <a:r>
              <a:rPr lang="en-US" sz="1400" dirty="0" err="1" smtClean="0">
                <a:latin typeface="Times New Roman" pitchFamily="18" charset="0"/>
                <a:cs typeface="Times New Roman" pitchFamily="18" charset="0"/>
              </a:rPr>
              <a:t>Tirupathi</a:t>
            </a:r>
            <a:endParaRPr lang="en-US" sz="1400" dirty="0" smtClean="0">
              <a:latin typeface="Times New Roman" pitchFamily="18" charset="0"/>
              <a:cs typeface="Times New Roman" pitchFamily="18" charset="0"/>
            </a:endParaRPr>
          </a:p>
          <a:p>
            <a:r>
              <a:rPr lang="en-US" sz="1400" b="1" dirty="0" smtClean="0">
                <a:latin typeface="Times New Roman" pitchFamily="18" charset="0"/>
                <a:cs typeface="Times New Roman" pitchFamily="18" charset="0"/>
              </a:rPr>
              <a:t>Dr. </a:t>
            </a:r>
            <a:r>
              <a:rPr lang="en-US" sz="1400" b="1" dirty="0" err="1" smtClean="0">
                <a:latin typeface="Times New Roman" pitchFamily="18" charset="0"/>
                <a:cs typeface="Times New Roman" pitchFamily="18" charset="0"/>
              </a:rPr>
              <a:t>Chandramohan</a:t>
            </a:r>
            <a:r>
              <a:rPr lang="en-US" sz="1400" dirty="0" smtClean="0">
                <a:latin typeface="Times New Roman" pitchFamily="18" charset="0"/>
                <a:cs typeface="Times New Roman" pitchFamily="18" charset="0"/>
              </a:rPr>
              <a:t>, Prof JNTU </a:t>
            </a:r>
            <a:r>
              <a:rPr lang="en-US" sz="1400" dirty="0" err="1" smtClean="0">
                <a:latin typeface="Times New Roman" pitchFamily="18" charset="0"/>
                <a:cs typeface="Times New Roman" pitchFamily="18" charset="0"/>
              </a:rPr>
              <a:t>Pullivenda</a:t>
            </a:r>
            <a:endParaRPr lang="en-US" sz="1400" dirty="0" smtClean="0">
              <a:latin typeface="Times New Roman" pitchFamily="18" charset="0"/>
              <a:cs typeface="Times New Roman" pitchFamily="18" charset="0"/>
            </a:endParaRPr>
          </a:p>
          <a:p>
            <a:r>
              <a:rPr lang="en-US" sz="1400" b="1" dirty="0" smtClean="0">
                <a:latin typeface="Times New Roman" pitchFamily="18" charset="0"/>
                <a:cs typeface="Times New Roman" pitchFamily="18" charset="0"/>
              </a:rPr>
              <a:t>Dr. </a:t>
            </a:r>
            <a:r>
              <a:rPr lang="en-US" sz="1400" b="1" dirty="0" err="1" smtClean="0">
                <a:latin typeface="Times New Roman" pitchFamily="18" charset="0"/>
                <a:cs typeface="Times New Roman" pitchFamily="18" charset="0"/>
              </a:rPr>
              <a:t>Paneer</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Selvan</a:t>
            </a:r>
            <a:r>
              <a:rPr lang="en-US" sz="1400" b="1"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 SRM University</a:t>
            </a:r>
          </a:p>
          <a:p>
            <a:r>
              <a:rPr lang="en-US" sz="1400" b="1" dirty="0" smtClean="0">
                <a:latin typeface="Times New Roman" pitchFamily="18" charset="0"/>
                <a:cs typeface="Times New Roman" pitchFamily="18" charset="0"/>
              </a:rPr>
              <a:t>Dr. Y. </a:t>
            </a:r>
            <a:r>
              <a:rPr lang="en-US" sz="1400" b="1" dirty="0" err="1" smtClean="0">
                <a:latin typeface="Times New Roman" pitchFamily="18" charset="0"/>
                <a:cs typeface="Times New Roman" pitchFamily="18" charset="0"/>
              </a:rPr>
              <a:t>Malikarjun</a:t>
            </a:r>
            <a:r>
              <a:rPr lang="en-US" sz="1400" b="1"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 VVIT</a:t>
            </a:r>
          </a:p>
          <a:p>
            <a:r>
              <a:rPr lang="en-US" sz="1400" b="1" dirty="0" smtClean="0">
                <a:latin typeface="Times New Roman" pitchFamily="18" charset="0"/>
                <a:cs typeface="Times New Roman" pitchFamily="18" charset="0"/>
              </a:rPr>
              <a:t>Dr. T. </a:t>
            </a:r>
            <a:r>
              <a:rPr lang="en-US" sz="1400" b="1" dirty="0" err="1" smtClean="0">
                <a:latin typeface="Times New Roman" pitchFamily="18" charset="0"/>
                <a:cs typeface="Times New Roman" pitchFamily="18" charset="0"/>
              </a:rPr>
              <a:t>Seshadri</a:t>
            </a:r>
            <a:r>
              <a:rPr lang="en-US" sz="1400" b="1"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NICMAR Hyderabad.</a:t>
            </a:r>
          </a:p>
          <a:p>
            <a:r>
              <a:rPr lang="en-IN" sz="1400" b="1" dirty="0" smtClean="0">
                <a:latin typeface="Times New Roman" pitchFamily="18" charset="0"/>
                <a:cs typeface="Times New Roman" pitchFamily="18" charset="0"/>
              </a:rPr>
              <a:t>Dr. Mohammed </a:t>
            </a:r>
            <a:r>
              <a:rPr lang="en-IN" sz="1400" b="1" dirty="0" err="1" smtClean="0">
                <a:latin typeface="Times New Roman" pitchFamily="18" charset="0"/>
                <a:cs typeface="Times New Roman" pitchFamily="18" charset="0"/>
              </a:rPr>
              <a:t>Zakir</a:t>
            </a:r>
            <a:r>
              <a:rPr lang="en-IN" sz="1400" b="1" dirty="0" smtClean="0">
                <a:latin typeface="Times New Roman" pitchFamily="18" charset="0"/>
                <a:cs typeface="Times New Roman" pitchFamily="18" charset="0"/>
              </a:rPr>
              <a:t> </a:t>
            </a:r>
            <a:r>
              <a:rPr lang="en-IN" sz="1400" b="1" dirty="0" err="1" smtClean="0">
                <a:latin typeface="Times New Roman" pitchFamily="18" charset="0"/>
                <a:cs typeface="Times New Roman" pitchFamily="18" charset="0"/>
              </a:rPr>
              <a:t>Hussain</a:t>
            </a:r>
            <a:r>
              <a:rPr lang="en-IN" sz="1400" b="1" dirty="0" smtClean="0">
                <a:latin typeface="Times New Roman" pitchFamily="18" charset="0"/>
                <a:cs typeface="Times New Roman" pitchFamily="18" charset="0"/>
              </a:rPr>
              <a:t> </a:t>
            </a:r>
            <a:r>
              <a:rPr lang="en-IN" sz="1400" dirty="0" smtClean="0">
                <a:latin typeface="Times New Roman" pitchFamily="18" charset="0"/>
                <a:cs typeface="Times New Roman" pitchFamily="18" charset="0"/>
              </a:rPr>
              <a:t>Prof, Department: Applied science Section:  Environmental science University of Technology and Applied science Muscat Oman</a:t>
            </a:r>
          </a:p>
          <a:p>
            <a:r>
              <a:rPr lang="en-IN" sz="1400" b="1" dirty="0" smtClean="0">
                <a:latin typeface="Times New Roman" pitchFamily="18" charset="0"/>
                <a:cs typeface="Times New Roman" pitchFamily="18" charset="0"/>
              </a:rPr>
              <a:t>Dr. </a:t>
            </a:r>
            <a:r>
              <a:rPr lang="en-IN" sz="1400" b="1" dirty="0" err="1" smtClean="0">
                <a:latin typeface="Times New Roman" pitchFamily="18" charset="0"/>
                <a:cs typeface="Times New Roman" pitchFamily="18" charset="0"/>
              </a:rPr>
              <a:t>Mohd</a:t>
            </a:r>
            <a:r>
              <a:rPr lang="en-IN" sz="1400" b="1" dirty="0" smtClean="0">
                <a:latin typeface="Times New Roman" pitchFamily="18" charset="0"/>
                <a:cs typeface="Times New Roman" pitchFamily="18" charset="0"/>
              </a:rPr>
              <a:t> Akbar, </a:t>
            </a:r>
            <a:r>
              <a:rPr lang="en-IN" sz="1400" dirty="0" smtClean="0">
                <a:latin typeface="Times New Roman" pitchFamily="18" charset="0"/>
                <a:cs typeface="Times New Roman" pitchFamily="18" charset="0"/>
              </a:rPr>
              <a:t>Prof, Information Technology Department, University of Technology and Applied Sciences, Muscat Sultanate of Oman.</a:t>
            </a:r>
          </a:p>
          <a:p>
            <a:r>
              <a:rPr lang="en-IN" sz="1400" b="1" dirty="0" err="1" smtClean="0">
                <a:latin typeface="Times New Roman" pitchFamily="18" charset="0"/>
                <a:cs typeface="Times New Roman" pitchFamily="18" charset="0"/>
              </a:rPr>
              <a:t>Dr.Mohammed</a:t>
            </a:r>
            <a:r>
              <a:rPr lang="en-IN" sz="1400" b="1" dirty="0" smtClean="0">
                <a:latin typeface="Times New Roman" pitchFamily="18" charset="0"/>
                <a:cs typeface="Times New Roman" pitchFamily="18" charset="0"/>
              </a:rPr>
              <a:t> </a:t>
            </a:r>
            <a:r>
              <a:rPr lang="en-IN" sz="1400" b="1" dirty="0" err="1" smtClean="0">
                <a:latin typeface="Times New Roman" pitchFamily="18" charset="0"/>
                <a:cs typeface="Times New Roman" pitchFamily="18" charset="0"/>
              </a:rPr>
              <a:t>Fasiuddin</a:t>
            </a:r>
            <a:r>
              <a:rPr lang="en-IN" sz="1400" dirty="0" smtClean="0">
                <a:latin typeface="Times New Roman" pitchFamily="18" charset="0"/>
                <a:cs typeface="Times New Roman" pitchFamily="18" charset="0"/>
              </a:rPr>
              <a:t>, Instructor</a:t>
            </a:r>
          </a:p>
          <a:p>
            <a:r>
              <a:rPr lang="en-IN" sz="1400" dirty="0" smtClean="0">
                <a:latin typeface="Times New Roman" pitchFamily="18" charset="0"/>
                <a:cs typeface="Times New Roman" pitchFamily="18" charset="0"/>
              </a:rPr>
              <a:t>University of Technology and Applied Sciences(UTAS-HCT),</a:t>
            </a:r>
            <a:r>
              <a:rPr lang="en-IN" sz="1400" dirty="0" err="1" smtClean="0">
                <a:latin typeface="Times New Roman" pitchFamily="18" charset="0"/>
                <a:cs typeface="Times New Roman" pitchFamily="18" charset="0"/>
              </a:rPr>
              <a:t>Muscat,Oman</a:t>
            </a:r>
            <a:r>
              <a:rPr lang="en-IN" sz="1400" dirty="0" smtClean="0">
                <a:latin typeface="Times New Roman" pitchFamily="18" charset="0"/>
                <a:cs typeface="Times New Roman" pitchFamily="18" charset="0"/>
              </a:rPr>
              <a:t>.</a:t>
            </a:r>
          </a:p>
          <a:p>
            <a:r>
              <a:rPr lang="en-IN" sz="1400" b="1" dirty="0" err="1" smtClean="0">
                <a:latin typeface="Times New Roman" pitchFamily="18" charset="0"/>
                <a:cs typeface="Times New Roman" pitchFamily="18" charset="0"/>
              </a:rPr>
              <a:t>Dr.Nasa</a:t>
            </a:r>
            <a:r>
              <a:rPr lang="en-IN" sz="1400" b="1" dirty="0" smtClean="0">
                <a:latin typeface="Times New Roman" pitchFamily="18" charset="0"/>
                <a:cs typeface="Times New Roman" pitchFamily="18" charset="0"/>
              </a:rPr>
              <a:t> </a:t>
            </a:r>
            <a:r>
              <a:rPr lang="en-IN" sz="1400" b="1" dirty="0" err="1" smtClean="0">
                <a:latin typeface="Times New Roman" pitchFamily="18" charset="0"/>
                <a:cs typeface="Times New Roman" pitchFamily="18" charset="0"/>
              </a:rPr>
              <a:t>Dhanraj</a:t>
            </a:r>
            <a:r>
              <a:rPr lang="en-IN" sz="1400" b="1" dirty="0" smtClean="0">
                <a:latin typeface="Times New Roman" pitchFamily="18" charset="0"/>
                <a:cs typeface="Times New Roman" pitchFamily="18" charset="0"/>
              </a:rPr>
              <a:t> </a:t>
            </a:r>
            <a:r>
              <a:rPr lang="en-IN" sz="1400" dirty="0" smtClean="0">
                <a:latin typeface="Times New Roman" pitchFamily="18" charset="0"/>
                <a:cs typeface="Times New Roman" pitchFamily="18" charset="0"/>
              </a:rPr>
              <a:t>Faculty Of Accounting, Ministry of Education, Maldives</a:t>
            </a:r>
          </a:p>
          <a:p>
            <a:endParaRPr lang="en-IN" sz="1400" dirty="0" smtClean="0">
              <a:latin typeface="Times New Roman" pitchFamily="18" charset="0"/>
              <a:cs typeface="Times New Roman" pitchFamily="18" charset="0"/>
            </a:endParaRPr>
          </a:p>
          <a:p>
            <a:pPr algn="r"/>
            <a:r>
              <a:rPr lang="en-US" sz="1400" b="1" dirty="0" smtClean="0">
                <a:solidFill>
                  <a:srgbClr val="FF0000"/>
                </a:solidFill>
                <a:latin typeface="Times New Roman" pitchFamily="18" charset="0"/>
                <a:cs typeface="Times New Roman" pitchFamily="18" charset="0"/>
              </a:rPr>
              <a:t>Organizing Committee</a:t>
            </a:r>
          </a:p>
          <a:p>
            <a:pPr algn="r"/>
            <a:r>
              <a:rPr lang="en-US" sz="1400" dirty="0" smtClean="0">
                <a:latin typeface="Times New Roman" pitchFamily="18" charset="0"/>
                <a:cs typeface="Times New Roman" pitchFamily="18" charset="0"/>
              </a:rPr>
              <a:t>Dr. K. </a:t>
            </a:r>
            <a:r>
              <a:rPr lang="en-US" sz="1400" dirty="0" err="1" smtClean="0">
                <a:latin typeface="Times New Roman" pitchFamily="18" charset="0"/>
                <a:cs typeface="Times New Roman" pitchFamily="18" charset="0"/>
              </a:rPr>
              <a:t>Srihari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Rao</a:t>
            </a:r>
            <a:r>
              <a:rPr lang="en-US" sz="1400" dirty="0" smtClean="0">
                <a:latin typeface="Times New Roman" pitchFamily="18" charset="0"/>
                <a:cs typeface="Times New Roman" pitchFamily="18" charset="0"/>
              </a:rPr>
              <a:t> - NRI IT</a:t>
            </a:r>
          </a:p>
          <a:p>
            <a:pPr algn="r"/>
            <a:r>
              <a:rPr lang="en-US" sz="1400" dirty="0" smtClean="0">
                <a:latin typeface="Times New Roman" pitchFamily="18" charset="0"/>
                <a:cs typeface="Times New Roman" pitchFamily="18" charset="0"/>
              </a:rPr>
              <a:t>Dr. </a:t>
            </a:r>
            <a:r>
              <a:rPr lang="en-US" sz="1400" dirty="0" err="1" smtClean="0">
                <a:latin typeface="Times New Roman" pitchFamily="18" charset="0"/>
                <a:cs typeface="Times New Roman" pitchFamily="18" charset="0"/>
              </a:rPr>
              <a:t>Chandrashekar</a:t>
            </a:r>
            <a:r>
              <a:rPr lang="en-US" sz="1400" dirty="0" smtClean="0">
                <a:latin typeface="Times New Roman" pitchFamily="18" charset="0"/>
                <a:cs typeface="Times New Roman" pitchFamily="18" charset="0"/>
              </a:rPr>
              <a:t> -NRI IT</a:t>
            </a:r>
          </a:p>
          <a:p>
            <a:pPr algn="r"/>
            <a:r>
              <a:rPr lang="en-US" sz="1400" dirty="0" smtClean="0">
                <a:latin typeface="Times New Roman" pitchFamily="18" charset="0"/>
                <a:cs typeface="Times New Roman" pitchFamily="18" charset="0"/>
              </a:rPr>
              <a:t>Dr. </a:t>
            </a:r>
            <a:r>
              <a:rPr lang="en-US" sz="1400" dirty="0" err="1" smtClean="0">
                <a:latin typeface="Times New Roman" pitchFamily="18" charset="0"/>
                <a:cs typeface="Times New Roman" pitchFamily="18" charset="0"/>
              </a:rPr>
              <a:t>Rehaman</a:t>
            </a:r>
            <a:r>
              <a:rPr lang="en-US" sz="1400" dirty="0" smtClean="0">
                <a:latin typeface="Times New Roman" pitchFamily="18" charset="0"/>
                <a:cs typeface="Times New Roman" pitchFamily="18" charset="0"/>
              </a:rPr>
              <a:t> -NRI IT</a:t>
            </a:r>
          </a:p>
          <a:p>
            <a:pPr algn="r"/>
            <a:r>
              <a:rPr lang="en-US" sz="1400" dirty="0" smtClean="0">
                <a:latin typeface="Times New Roman" pitchFamily="18" charset="0"/>
                <a:cs typeface="Times New Roman" pitchFamily="18" charset="0"/>
              </a:rPr>
              <a:t>Prof. </a:t>
            </a:r>
            <a:r>
              <a:rPr lang="en-US" sz="1400" dirty="0" err="1" smtClean="0">
                <a:latin typeface="Times New Roman" pitchFamily="18" charset="0"/>
                <a:cs typeface="Times New Roman" pitchFamily="18" charset="0"/>
              </a:rPr>
              <a:t>Koteshwar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Rao</a:t>
            </a:r>
            <a:r>
              <a:rPr lang="en-US" sz="1400" dirty="0" smtClean="0">
                <a:latin typeface="Times New Roman" pitchFamily="18" charset="0"/>
                <a:cs typeface="Times New Roman" pitchFamily="18" charset="0"/>
              </a:rPr>
              <a:t> -NRI IT</a:t>
            </a:r>
          </a:p>
          <a:p>
            <a:pPr algn="r"/>
            <a:r>
              <a:rPr lang="en-US" sz="1400" dirty="0" smtClean="0">
                <a:latin typeface="Times New Roman" pitchFamily="18" charset="0"/>
                <a:cs typeface="Times New Roman" pitchFamily="18" charset="0"/>
              </a:rPr>
              <a:t>Dr. Ravi Kumar -NRI IT</a:t>
            </a:r>
          </a:p>
          <a:p>
            <a:pPr algn="r"/>
            <a:r>
              <a:rPr lang="en-US" sz="1400" dirty="0" smtClean="0">
                <a:latin typeface="Times New Roman" pitchFamily="18" charset="0"/>
                <a:cs typeface="Times New Roman" pitchFamily="18" charset="0"/>
              </a:rPr>
              <a:t>Dr. K. </a:t>
            </a:r>
            <a:r>
              <a:rPr lang="en-US" sz="1400" dirty="0" err="1" smtClean="0">
                <a:latin typeface="Times New Roman" pitchFamily="18" charset="0"/>
                <a:cs typeface="Times New Roman" pitchFamily="18" charset="0"/>
              </a:rPr>
              <a:t>Srinivas</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Rao</a:t>
            </a:r>
            <a:r>
              <a:rPr lang="en-US" sz="1400" dirty="0" smtClean="0">
                <a:latin typeface="Times New Roman" pitchFamily="18" charset="0"/>
                <a:cs typeface="Times New Roman" pitchFamily="18" charset="0"/>
              </a:rPr>
              <a:t> -NRI IT</a:t>
            </a:r>
          </a:p>
          <a:p>
            <a:pPr algn="r"/>
            <a:r>
              <a:rPr lang="en-US" sz="1400" dirty="0" smtClean="0">
                <a:latin typeface="Times New Roman" pitchFamily="18" charset="0"/>
                <a:cs typeface="Times New Roman" pitchFamily="18" charset="0"/>
              </a:rPr>
              <a:t>Dr. </a:t>
            </a:r>
            <a:r>
              <a:rPr lang="en-US" sz="1400" dirty="0" err="1" smtClean="0">
                <a:latin typeface="Times New Roman" pitchFamily="18" charset="0"/>
                <a:cs typeface="Times New Roman" pitchFamily="18" charset="0"/>
              </a:rPr>
              <a:t>Malleshwari</a:t>
            </a:r>
            <a:r>
              <a:rPr lang="en-US" sz="1400" dirty="0" smtClean="0">
                <a:latin typeface="Times New Roman" pitchFamily="18" charset="0"/>
                <a:cs typeface="Times New Roman" pitchFamily="18" charset="0"/>
              </a:rPr>
              <a:t> -NRI IT</a:t>
            </a:r>
          </a:p>
          <a:p>
            <a:endParaRPr lang="en-US" sz="1400" b="1" dirty="0" smtClean="0">
              <a:latin typeface="Times New Roman" pitchFamily="18" charset="0"/>
              <a:cs typeface="Times New Roman" pitchFamily="18" charset="0"/>
            </a:endParaRPr>
          </a:p>
          <a:p>
            <a:endParaRPr lang="en-US" sz="1400" b="1" dirty="0" smtClean="0">
              <a:solidFill>
                <a:srgbClr val="FF0000"/>
              </a:solidFill>
              <a:latin typeface="Times New Roman" pitchFamily="18" charset="0"/>
              <a:cs typeface="Times New Roman" pitchFamily="18" charset="0"/>
            </a:endParaRPr>
          </a:p>
        </p:txBody>
      </p:sp>
      <p:sp>
        <p:nvSpPr>
          <p:cNvPr id="14" name="Rectangle 13"/>
          <p:cNvSpPr/>
          <p:nvPr/>
        </p:nvSpPr>
        <p:spPr>
          <a:xfrm>
            <a:off x="6588224" y="0"/>
            <a:ext cx="2555776" cy="646331"/>
          </a:xfrm>
          <a:prstGeom prst="rect">
            <a:avLst/>
          </a:prstGeom>
        </p:spPr>
        <p:txBody>
          <a:bodyPr wrap="square">
            <a:spAutoFit/>
          </a:bodyPr>
          <a:lstStyle/>
          <a:p>
            <a:r>
              <a:rPr lang="en-US" b="1" dirty="0" smtClean="0"/>
              <a:t>Schedule of the Program:</a:t>
            </a:r>
            <a:endParaRPr lang="en-IN" dirty="0"/>
          </a:p>
        </p:txBody>
      </p:sp>
      <p:graphicFrame>
        <p:nvGraphicFramePr>
          <p:cNvPr id="15" name="Table 14"/>
          <p:cNvGraphicFramePr>
            <a:graphicFrameLocks noGrp="1"/>
          </p:cNvGraphicFramePr>
          <p:nvPr/>
        </p:nvGraphicFramePr>
        <p:xfrm>
          <a:off x="6660232" y="764704"/>
          <a:ext cx="2281456" cy="5832648"/>
        </p:xfrm>
        <a:graphic>
          <a:graphicData uri="http://schemas.openxmlformats.org/drawingml/2006/table">
            <a:tbl>
              <a:tblPr/>
              <a:tblGrid>
                <a:gridCol w="1140489"/>
                <a:gridCol w="1140967"/>
              </a:tblGrid>
              <a:tr h="760781">
                <a:tc>
                  <a:txBody>
                    <a:bodyPr/>
                    <a:lstStyle/>
                    <a:p>
                      <a:pPr algn="ctr">
                        <a:lnSpc>
                          <a:spcPct val="115000"/>
                        </a:lnSpc>
                        <a:spcAft>
                          <a:spcPts val="0"/>
                        </a:spcAft>
                      </a:pPr>
                      <a:r>
                        <a:rPr lang="en-US" sz="1000" i="1" dirty="0">
                          <a:solidFill>
                            <a:schemeClr val="tx1"/>
                          </a:solidFill>
                          <a:latin typeface="Lucida Handwriting"/>
                          <a:ea typeface="Times New Roman"/>
                          <a:cs typeface="Times New Roman"/>
                        </a:rPr>
                        <a:t>08:45am</a:t>
                      </a:r>
                      <a:br>
                        <a:rPr lang="en-US" sz="1000" i="1" dirty="0">
                          <a:solidFill>
                            <a:schemeClr val="tx1"/>
                          </a:solidFill>
                          <a:latin typeface="Lucida Handwriting"/>
                          <a:ea typeface="Times New Roman"/>
                          <a:cs typeface="Times New Roman"/>
                        </a:rPr>
                      </a:br>
                      <a:r>
                        <a:rPr lang="en-US" sz="1000" i="1" dirty="0">
                          <a:solidFill>
                            <a:schemeClr val="tx1"/>
                          </a:solidFill>
                          <a:latin typeface="Lucida Handwriting"/>
                          <a:ea typeface="Times New Roman"/>
                          <a:cs typeface="Times New Roman"/>
                        </a:rPr>
                        <a:t>to</a:t>
                      </a:r>
                      <a:br>
                        <a:rPr lang="en-US" sz="1000" i="1" dirty="0">
                          <a:solidFill>
                            <a:schemeClr val="tx1"/>
                          </a:solidFill>
                          <a:latin typeface="Lucida Handwriting"/>
                          <a:ea typeface="Times New Roman"/>
                          <a:cs typeface="Times New Roman"/>
                        </a:rPr>
                      </a:br>
                      <a:r>
                        <a:rPr lang="en-US" sz="1000" i="1" dirty="0">
                          <a:solidFill>
                            <a:schemeClr val="tx1"/>
                          </a:solidFill>
                          <a:latin typeface="Lucida Handwriting"/>
                          <a:ea typeface="Times New Roman"/>
                          <a:cs typeface="Times New Roman"/>
                        </a:rPr>
                        <a:t>09:15am</a:t>
                      </a:r>
                      <a:endParaRPr lang="en-IN" sz="1000" dirty="0">
                        <a:solidFill>
                          <a:schemeClr val="tx1"/>
                        </a:solidFill>
                        <a:latin typeface="Calibri"/>
                        <a:ea typeface="Times New Roman"/>
                        <a:cs typeface="Times New Roman"/>
                      </a:endParaRPr>
                    </a:p>
                  </a:txBody>
                  <a:tcPr marL="62856" marR="62856" marT="0" marB="0">
                    <a:lnL w="47625" cap="flat" cmpd="dbl" algn="ctr">
                      <a:solidFill>
                        <a:srgbClr val="FFFFFF"/>
                      </a:solidFill>
                      <a:prstDash val="solid"/>
                      <a:round/>
                      <a:headEnd type="none" w="med" len="med"/>
                      <a:tailEnd type="none" w="med" len="med"/>
                    </a:lnL>
                    <a:lnR w="47625" cap="flat" cmpd="dbl" algn="ctr">
                      <a:solidFill>
                        <a:srgbClr val="FFFFFF"/>
                      </a:solidFill>
                      <a:prstDash val="solid"/>
                      <a:round/>
                      <a:headEnd type="none" w="med" len="med"/>
                      <a:tailEnd type="none" w="med" len="med"/>
                    </a:lnR>
                    <a:lnT w="47625" cap="flat" cmpd="dbl" algn="ctr">
                      <a:solidFill>
                        <a:srgbClr val="FFFFFF"/>
                      </a:solidFill>
                      <a:prstDash val="solid"/>
                      <a:round/>
                      <a:headEnd type="none" w="med" len="med"/>
                      <a:tailEnd type="none" w="med" len="med"/>
                    </a:lnT>
                    <a:lnB w="47625" cap="flat" cmpd="dbl" algn="ctr">
                      <a:solidFill>
                        <a:srgbClr val="FFFFFF"/>
                      </a:solidFill>
                      <a:prstDash val="solid"/>
                      <a:round/>
                      <a:headEnd type="none" w="med" len="med"/>
                      <a:tailEnd type="none" w="med" len="med"/>
                    </a:lnB>
                  </a:tcPr>
                </a:tc>
                <a:tc>
                  <a:txBody>
                    <a:bodyPr/>
                    <a:lstStyle/>
                    <a:p>
                      <a:pPr algn="ctr">
                        <a:lnSpc>
                          <a:spcPct val="115000"/>
                        </a:lnSpc>
                        <a:spcAft>
                          <a:spcPts val="0"/>
                        </a:spcAft>
                      </a:pPr>
                      <a:r>
                        <a:rPr lang="en-US" sz="1300" b="1">
                          <a:solidFill>
                            <a:schemeClr val="tx1"/>
                          </a:solidFill>
                          <a:latin typeface="Times New Roman"/>
                          <a:ea typeface="Times New Roman"/>
                          <a:cs typeface="Times New Roman"/>
                        </a:rPr>
                        <a:t/>
                      </a:r>
                      <a:br>
                        <a:rPr lang="en-US" sz="1300" b="1">
                          <a:solidFill>
                            <a:schemeClr val="tx1"/>
                          </a:solidFill>
                          <a:latin typeface="Times New Roman"/>
                          <a:ea typeface="Times New Roman"/>
                          <a:cs typeface="Times New Roman"/>
                        </a:rPr>
                      </a:br>
                      <a:r>
                        <a:rPr lang="en-US" sz="900" i="1">
                          <a:solidFill>
                            <a:schemeClr val="tx1"/>
                          </a:solidFill>
                          <a:latin typeface="Lucida Handwriting"/>
                          <a:ea typeface="Times New Roman"/>
                          <a:cs typeface="Times New Roman"/>
                        </a:rPr>
                        <a:t>Registration</a:t>
                      </a:r>
                      <a:endParaRPr lang="en-IN" sz="1000">
                        <a:solidFill>
                          <a:schemeClr val="tx1"/>
                        </a:solidFill>
                        <a:latin typeface="Calibri"/>
                        <a:ea typeface="Times New Roman"/>
                        <a:cs typeface="Times New Roman"/>
                      </a:endParaRPr>
                    </a:p>
                  </a:txBody>
                  <a:tcPr marL="62856" marR="62856" marT="0" marB="0">
                    <a:lnL w="47625" cap="flat" cmpd="dbl" algn="ctr">
                      <a:solidFill>
                        <a:srgbClr val="FFFFFF"/>
                      </a:solidFill>
                      <a:prstDash val="solid"/>
                      <a:round/>
                      <a:headEnd type="none" w="med" len="med"/>
                      <a:tailEnd type="none" w="med" len="med"/>
                    </a:lnL>
                    <a:lnR w="47625" cap="flat" cmpd="dbl" algn="ctr">
                      <a:solidFill>
                        <a:srgbClr val="FFFFFF"/>
                      </a:solidFill>
                      <a:prstDash val="solid"/>
                      <a:round/>
                      <a:headEnd type="none" w="med" len="med"/>
                      <a:tailEnd type="none" w="med" len="med"/>
                    </a:lnR>
                    <a:lnT w="47625" cap="flat" cmpd="dbl" algn="ctr">
                      <a:solidFill>
                        <a:srgbClr val="FFFFFF"/>
                      </a:solidFill>
                      <a:prstDash val="solid"/>
                      <a:round/>
                      <a:headEnd type="none" w="med" len="med"/>
                      <a:tailEnd type="none" w="med" len="med"/>
                    </a:lnT>
                    <a:lnB w="47625" cap="flat" cmpd="dbl" algn="ctr">
                      <a:solidFill>
                        <a:srgbClr val="FFFFFF"/>
                      </a:solidFill>
                      <a:prstDash val="solid"/>
                      <a:round/>
                      <a:headEnd type="none" w="med" len="med"/>
                      <a:tailEnd type="none" w="med" len="med"/>
                    </a:lnB>
                  </a:tcPr>
                </a:tc>
              </a:tr>
              <a:tr h="783833">
                <a:tc>
                  <a:txBody>
                    <a:bodyPr/>
                    <a:lstStyle/>
                    <a:p>
                      <a:pPr algn="ctr">
                        <a:lnSpc>
                          <a:spcPct val="115000"/>
                        </a:lnSpc>
                        <a:spcAft>
                          <a:spcPts val="0"/>
                        </a:spcAft>
                      </a:pPr>
                      <a:r>
                        <a:rPr lang="en-US" sz="1000" i="1">
                          <a:solidFill>
                            <a:schemeClr val="tx1"/>
                          </a:solidFill>
                          <a:latin typeface="Lucida Handwriting"/>
                          <a:ea typeface="Times New Roman"/>
                          <a:cs typeface="Times New Roman"/>
                        </a:rPr>
                        <a:t>09:15am</a:t>
                      </a:r>
                      <a:br>
                        <a:rPr lang="en-US" sz="1000" i="1">
                          <a:solidFill>
                            <a:schemeClr val="tx1"/>
                          </a:solidFill>
                          <a:latin typeface="Lucida Handwriting"/>
                          <a:ea typeface="Times New Roman"/>
                          <a:cs typeface="Times New Roman"/>
                        </a:rPr>
                      </a:br>
                      <a:r>
                        <a:rPr lang="en-US" sz="1000" i="1">
                          <a:solidFill>
                            <a:schemeClr val="tx1"/>
                          </a:solidFill>
                          <a:latin typeface="Lucida Handwriting"/>
                          <a:ea typeface="Times New Roman"/>
                          <a:cs typeface="Times New Roman"/>
                        </a:rPr>
                        <a:t>to</a:t>
                      </a:r>
                      <a:br>
                        <a:rPr lang="en-US" sz="1000" i="1">
                          <a:solidFill>
                            <a:schemeClr val="tx1"/>
                          </a:solidFill>
                          <a:latin typeface="Lucida Handwriting"/>
                          <a:ea typeface="Times New Roman"/>
                          <a:cs typeface="Times New Roman"/>
                        </a:rPr>
                      </a:br>
                      <a:r>
                        <a:rPr lang="en-US" sz="1000" i="1">
                          <a:solidFill>
                            <a:schemeClr val="tx1"/>
                          </a:solidFill>
                          <a:latin typeface="Lucida Handwriting"/>
                          <a:ea typeface="Times New Roman"/>
                          <a:cs typeface="Times New Roman"/>
                        </a:rPr>
                        <a:t>09:45am</a:t>
                      </a:r>
                      <a:endParaRPr lang="en-IN" sz="1000">
                        <a:solidFill>
                          <a:schemeClr val="tx1"/>
                        </a:solidFill>
                        <a:latin typeface="Calibri"/>
                        <a:ea typeface="Times New Roman"/>
                        <a:cs typeface="Times New Roman"/>
                      </a:endParaRPr>
                    </a:p>
                  </a:txBody>
                  <a:tcPr marL="62856" marR="62856" marT="0" marB="0">
                    <a:lnL w="47625" cap="flat" cmpd="dbl" algn="ctr">
                      <a:solidFill>
                        <a:srgbClr val="FFFFFF"/>
                      </a:solidFill>
                      <a:prstDash val="solid"/>
                      <a:round/>
                      <a:headEnd type="none" w="med" len="med"/>
                      <a:tailEnd type="none" w="med" len="med"/>
                    </a:lnL>
                    <a:lnR w="47625" cap="flat" cmpd="dbl" algn="ctr">
                      <a:solidFill>
                        <a:srgbClr val="FFFFFF"/>
                      </a:solidFill>
                      <a:prstDash val="solid"/>
                      <a:round/>
                      <a:headEnd type="none" w="med" len="med"/>
                      <a:tailEnd type="none" w="med" len="med"/>
                    </a:lnR>
                    <a:lnT w="47625" cap="flat" cmpd="dbl" algn="ctr">
                      <a:solidFill>
                        <a:srgbClr val="FFFFFF"/>
                      </a:solidFill>
                      <a:prstDash val="solid"/>
                      <a:round/>
                      <a:headEnd type="none" w="med" len="med"/>
                      <a:tailEnd type="none" w="med" len="med"/>
                    </a:lnT>
                    <a:lnB w="47625" cap="flat" cmpd="dbl" algn="ctr">
                      <a:solidFill>
                        <a:srgbClr val="FFFFFF"/>
                      </a:solidFill>
                      <a:prstDash val="solid"/>
                      <a:round/>
                      <a:headEnd type="none" w="med" len="med"/>
                      <a:tailEnd type="none" w="med" len="med"/>
                    </a:lnB>
                  </a:tcPr>
                </a:tc>
                <a:tc>
                  <a:txBody>
                    <a:bodyPr/>
                    <a:lstStyle/>
                    <a:p>
                      <a:pPr algn="ctr">
                        <a:lnSpc>
                          <a:spcPct val="115000"/>
                        </a:lnSpc>
                        <a:spcAft>
                          <a:spcPts val="0"/>
                        </a:spcAft>
                      </a:pPr>
                      <a:r>
                        <a:rPr lang="en-US" sz="1300" b="1" dirty="0">
                          <a:solidFill>
                            <a:schemeClr val="tx1"/>
                          </a:solidFill>
                          <a:latin typeface="Times New Roman"/>
                          <a:ea typeface="Times New Roman"/>
                          <a:cs typeface="Times New Roman"/>
                        </a:rPr>
                        <a:t/>
                      </a:r>
                      <a:br>
                        <a:rPr lang="en-US" sz="1300" b="1" dirty="0">
                          <a:solidFill>
                            <a:schemeClr val="tx1"/>
                          </a:solidFill>
                          <a:latin typeface="Times New Roman"/>
                          <a:ea typeface="Times New Roman"/>
                          <a:cs typeface="Times New Roman"/>
                        </a:rPr>
                      </a:br>
                      <a:r>
                        <a:rPr lang="en-US" sz="900" i="1" dirty="0">
                          <a:solidFill>
                            <a:schemeClr val="tx1"/>
                          </a:solidFill>
                          <a:latin typeface="Lucida Handwriting"/>
                          <a:ea typeface="Times New Roman"/>
                          <a:cs typeface="Times New Roman"/>
                        </a:rPr>
                        <a:t>Inaugural Session-I</a:t>
                      </a:r>
                      <a:endParaRPr lang="en-IN" sz="1000" dirty="0">
                        <a:solidFill>
                          <a:schemeClr val="tx1"/>
                        </a:solidFill>
                        <a:latin typeface="Calibri"/>
                        <a:ea typeface="Times New Roman"/>
                        <a:cs typeface="Times New Roman"/>
                      </a:endParaRPr>
                    </a:p>
                  </a:txBody>
                  <a:tcPr marL="62856" marR="62856" marT="0" marB="0">
                    <a:lnL w="47625" cap="flat" cmpd="dbl" algn="ctr">
                      <a:solidFill>
                        <a:srgbClr val="FFFFFF"/>
                      </a:solidFill>
                      <a:prstDash val="solid"/>
                      <a:round/>
                      <a:headEnd type="none" w="med" len="med"/>
                      <a:tailEnd type="none" w="med" len="med"/>
                    </a:lnL>
                    <a:lnR w="47625" cap="flat" cmpd="dbl" algn="ctr">
                      <a:solidFill>
                        <a:srgbClr val="FFFFFF"/>
                      </a:solidFill>
                      <a:prstDash val="solid"/>
                      <a:round/>
                      <a:headEnd type="none" w="med" len="med"/>
                      <a:tailEnd type="none" w="med" len="med"/>
                    </a:lnR>
                    <a:lnT w="47625" cap="flat" cmpd="dbl" algn="ctr">
                      <a:solidFill>
                        <a:srgbClr val="FFFFFF"/>
                      </a:solidFill>
                      <a:prstDash val="solid"/>
                      <a:round/>
                      <a:headEnd type="none" w="med" len="med"/>
                      <a:tailEnd type="none" w="med" len="med"/>
                    </a:lnT>
                    <a:lnB w="47625" cap="flat" cmpd="dbl" algn="ctr">
                      <a:solidFill>
                        <a:srgbClr val="FFFFFF"/>
                      </a:solidFill>
                      <a:prstDash val="solid"/>
                      <a:round/>
                      <a:headEnd type="none" w="med" len="med"/>
                      <a:tailEnd type="none" w="med" len="med"/>
                    </a:lnB>
                  </a:tcPr>
                </a:tc>
              </a:tr>
              <a:tr h="760781">
                <a:tc>
                  <a:txBody>
                    <a:bodyPr/>
                    <a:lstStyle/>
                    <a:p>
                      <a:pPr algn="ctr">
                        <a:lnSpc>
                          <a:spcPct val="115000"/>
                        </a:lnSpc>
                        <a:spcAft>
                          <a:spcPts val="0"/>
                        </a:spcAft>
                      </a:pPr>
                      <a:r>
                        <a:rPr lang="en-US" sz="1000" i="1" dirty="0">
                          <a:solidFill>
                            <a:schemeClr val="tx1"/>
                          </a:solidFill>
                          <a:latin typeface="Lucida Handwriting"/>
                          <a:ea typeface="Times New Roman"/>
                          <a:cs typeface="Times New Roman"/>
                        </a:rPr>
                        <a:t>09:45am</a:t>
                      </a:r>
                      <a:br>
                        <a:rPr lang="en-US" sz="1000" i="1" dirty="0">
                          <a:solidFill>
                            <a:schemeClr val="tx1"/>
                          </a:solidFill>
                          <a:latin typeface="Lucida Handwriting"/>
                          <a:ea typeface="Times New Roman"/>
                          <a:cs typeface="Times New Roman"/>
                        </a:rPr>
                      </a:br>
                      <a:r>
                        <a:rPr lang="en-US" sz="1000" i="1" dirty="0">
                          <a:solidFill>
                            <a:schemeClr val="tx1"/>
                          </a:solidFill>
                          <a:latin typeface="Lucida Handwriting"/>
                          <a:ea typeface="Times New Roman"/>
                          <a:cs typeface="Times New Roman"/>
                        </a:rPr>
                        <a:t>to</a:t>
                      </a:r>
                      <a:br>
                        <a:rPr lang="en-US" sz="1000" i="1" dirty="0">
                          <a:solidFill>
                            <a:schemeClr val="tx1"/>
                          </a:solidFill>
                          <a:latin typeface="Lucida Handwriting"/>
                          <a:ea typeface="Times New Roman"/>
                          <a:cs typeface="Times New Roman"/>
                        </a:rPr>
                      </a:br>
                      <a:r>
                        <a:rPr lang="en-US" sz="1000" i="1" dirty="0">
                          <a:solidFill>
                            <a:schemeClr val="tx1"/>
                          </a:solidFill>
                          <a:latin typeface="Lucida Handwriting"/>
                          <a:ea typeface="Times New Roman"/>
                          <a:cs typeface="Times New Roman"/>
                        </a:rPr>
                        <a:t>10:00am</a:t>
                      </a:r>
                      <a:endParaRPr lang="en-IN" sz="1000" dirty="0">
                        <a:solidFill>
                          <a:schemeClr val="tx1"/>
                        </a:solidFill>
                        <a:latin typeface="Calibri"/>
                        <a:ea typeface="Times New Roman"/>
                        <a:cs typeface="Times New Roman"/>
                      </a:endParaRPr>
                    </a:p>
                  </a:txBody>
                  <a:tcPr marL="62856" marR="62856" marT="0" marB="0">
                    <a:lnL w="47625" cap="flat" cmpd="dbl" algn="ctr">
                      <a:solidFill>
                        <a:srgbClr val="FFFFFF"/>
                      </a:solidFill>
                      <a:prstDash val="solid"/>
                      <a:round/>
                      <a:headEnd type="none" w="med" len="med"/>
                      <a:tailEnd type="none" w="med" len="med"/>
                    </a:lnL>
                    <a:lnR w="47625" cap="flat" cmpd="dbl" algn="ctr">
                      <a:solidFill>
                        <a:srgbClr val="FFFFFF"/>
                      </a:solidFill>
                      <a:prstDash val="solid"/>
                      <a:round/>
                      <a:headEnd type="none" w="med" len="med"/>
                      <a:tailEnd type="none" w="med" len="med"/>
                    </a:lnR>
                    <a:lnT w="47625" cap="flat" cmpd="dbl" algn="ctr">
                      <a:solidFill>
                        <a:srgbClr val="FFFFFF"/>
                      </a:solidFill>
                      <a:prstDash val="solid"/>
                      <a:round/>
                      <a:headEnd type="none" w="med" len="med"/>
                      <a:tailEnd type="none" w="med" len="med"/>
                    </a:lnT>
                    <a:lnB w="47625" cap="flat" cmpd="dbl" algn="ctr">
                      <a:solidFill>
                        <a:srgbClr val="FFFFFF"/>
                      </a:solidFill>
                      <a:prstDash val="solid"/>
                      <a:round/>
                      <a:headEnd type="none" w="med" len="med"/>
                      <a:tailEnd type="none" w="med" len="med"/>
                    </a:lnB>
                  </a:tcPr>
                </a:tc>
                <a:tc>
                  <a:txBody>
                    <a:bodyPr/>
                    <a:lstStyle/>
                    <a:p>
                      <a:pPr algn="ctr">
                        <a:lnSpc>
                          <a:spcPct val="115000"/>
                        </a:lnSpc>
                        <a:spcAft>
                          <a:spcPts val="0"/>
                        </a:spcAft>
                      </a:pPr>
                      <a:r>
                        <a:rPr lang="en-US" sz="1300" b="1" dirty="0">
                          <a:solidFill>
                            <a:schemeClr val="tx1"/>
                          </a:solidFill>
                          <a:latin typeface="Times New Roman"/>
                          <a:ea typeface="Times New Roman"/>
                          <a:cs typeface="Times New Roman"/>
                        </a:rPr>
                        <a:t/>
                      </a:r>
                      <a:br>
                        <a:rPr lang="en-US" sz="1300" b="1" dirty="0">
                          <a:solidFill>
                            <a:schemeClr val="tx1"/>
                          </a:solidFill>
                          <a:latin typeface="Times New Roman"/>
                          <a:ea typeface="Times New Roman"/>
                          <a:cs typeface="Times New Roman"/>
                        </a:rPr>
                      </a:br>
                      <a:r>
                        <a:rPr lang="en-US" sz="900" i="1" dirty="0">
                          <a:solidFill>
                            <a:schemeClr val="tx1"/>
                          </a:solidFill>
                          <a:latin typeface="Lucida Handwriting"/>
                          <a:ea typeface="Times New Roman"/>
                          <a:cs typeface="Times New Roman"/>
                        </a:rPr>
                        <a:t>Tea Break</a:t>
                      </a:r>
                      <a:endParaRPr lang="en-IN" sz="1000" dirty="0">
                        <a:solidFill>
                          <a:schemeClr val="tx1"/>
                        </a:solidFill>
                        <a:latin typeface="Calibri"/>
                        <a:ea typeface="Times New Roman"/>
                        <a:cs typeface="Times New Roman"/>
                      </a:endParaRPr>
                    </a:p>
                  </a:txBody>
                  <a:tcPr marL="62856" marR="62856" marT="0" marB="0">
                    <a:lnL w="47625" cap="flat" cmpd="dbl" algn="ctr">
                      <a:solidFill>
                        <a:srgbClr val="FFFFFF"/>
                      </a:solidFill>
                      <a:prstDash val="solid"/>
                      <a:round/>
                      <a:headEnd type="none" w="med" len="med"/>
                      <a:tailEnd type="none" w="med" len="med"/>
                    </a:lnL>
                    <a:lnR w="47625" cap="flat" cmpd="dbl" algn="ctr">
                      <a:solidFill>
                        <a:srgbClr val="FFFFFF"/>
                      </a:solidFill>
                      <a:prstDash val="solid"/>
                      <a:round/>
                      <a:headEnd type="none" w="med" len="med"/>
                      <a:tailEnd type="none" w="med" len="med"/>
                    </a:lnR>
                    <a:lnT w="47625" cap="flat" cmpd="dbl" algn="ctr">
                      <a:solidFill>
                        <a:srgbClr val="FFFFFF"/>
                      </a:solidFill>
                      <a:prstDash val="solid"/>
                      <a:round/>
                      <a:headEnd type="none" w="med" len="med"/>
                      <a:tailEnd type="none" w="med" len="med"/>
                    </a:lnT>
                    <a:lnB w="47625" cap="flat" cmpd="dbl" algn="ctr">
                      <a:solidFill>
                        <a:srgbClr val="FFFFFF"/>
                      </a:solidFill>
                      <a:prstDash val="solid"/>
                      <a:round/>
                      <a:headEnd type="none" w="med" len="med"/>
                      <a:tailEnd type="none" w="med" len="med"/>
                    </a:lnB>
                  </a:tcPr>
                </a:tc>
              </a:tr>
              <a:tr h="783833">
                <a:tc>
                  <a:txBody>
                    <a:bodyPr/>
                    <a:lstStyle/>
                    <a:p>
                      <a:pPr algn="ctr">
                        <a:lnSpc>
                          <a:spcPct val="115000"/>
                        </a:lnSpc>
                        <a:spcAft>
                          <a:spcPts val="0"/>
                        </a:spcAft>
                      </a:pPr>
                      <a:r>
                        <a:rPr lang="en-US" sz="1000" i="1">
                          <a:solidFill>
                            <a:schemeClr val="tx1"/>
                          </a:solidFill>
                          <a:latin typeface="Lucida Handwriting"/>
                          <a:ea typeface="Times New Roman"/>
                          <a:cs typeface="Times New Roman"/>
                        </a:rPr>
                        <a:t>10:00am</a:t>
                      </a:r>
                      <a:br>
                        <a:rPr lang="en-US" sz="1000" i="1">
                          <a:solidFill>
                            <a:schemeClr val="tx1"/>
                          </a:solidFill>
                          <a:latin typeface="Lucida Handwriting"/>
                          <a:ea typeface="Times New Roman"/>
                          <a:cs typeface="Times New Roman"/>
                        </a:rPr>
                      </a:br>
                      <a:r>
                        <a:rPr lang="en-US" sz="1000" i="1">
                          <a:solidFill>
                            <a:schemeClr val="tx1"/>
                          </a:solidFill>
                          <a:latin typeface="Lucida Handwriting"/>
                          <a:ea typeface="Times New Roman"/>
                          <a:cs typeface="Times New Roman"/>
                        </a:rPr>
                        <a:t>to</a:t>
                      </a:r>
                      <a:br>
                        <a:rPr lang="en-US" sz="1000" i="1">
                          <a:solidFill>
                            <a:schemeClr val="tx1"/>
                          </a:solidFill>
                          <a:latin typeface="Lucida Handwriting"/>
                          <a:ea typeface="Times New Roman"/>
                          <a:cs typeface="Times New Roman"/>
                        </a:rPr>
                      </a:br>
                      <a:r>
                        <a:rPr lang="en-US" sz="1000" i="1">
                          <a:solidFill>
                            <a:schemeClr val="tx1"/>
                          </a:solidFill>
                          <a:latin typeface="Lucida Handwriting"/>
                          <a:ea typeface="Times New Roman"/>
                          <a:cs typeface="Times New Roman"/>
                        </a:rPr>
                        <a:t>01:00pm</a:t>
                      </a:r>
                      <a:endParaRPr lang="en-IN" sz="1000">
                        <a:solidFill>
                          <a:schemeClr val="tx1"/>
                        </a:solidFill>
                        <a:latin typeface="Calibri"/>
                        <a:ea typeface="Times New Roman"/>
                        <a:cs typeface="Times New Roman"/>
                      </a:endParaRPr>
                    </a:p>
                  </a:txBody>
                  <a:tcPr marL="62856" marR="62856" marT="0" marB="0">
                    <a:lnL w="47625" cap="flat" cmpd="dbl" algn="ctr">
                      <a:solidFill>
                        <a:srgbClr val="FFFFFF"/>
                      </a:solidFill>
                      <a:prstDash val="solid"/>
                      <a:round/>
                      <a:headEnd type="none" w="med" len="med"/>
                      <a:tailEnd type="none" w="med" len="med"/>
                    </a:lnL>
                    <a:lnR w="47625" cap="flat" cmpd="dbl" algn="ctr">
                      <a:solidFill>
                        <a:srgbClr val="FFFFFF"/>
                      </a:solidFill>
                      <a:prstDash val="solid"/>
                      <a:round/>
                      <a:headEnd type="none" w="med" len="med"/>
                      <a:tailEnd type="none" w="med" len="med"/>
                    </a:lnR>
                    <a:lnT w="47625" cap="flat" cmpd="dbl" algn="ctr">
                      <a:solidFill>
                        <a:srgbClr val="FFFFFF"/>
                      </a:solidFill>
                      <a:prstDash val="solid"/>
                      <a:round/>
                      <a:headEnd type="none" w="med" len="med"/>
                      <a:tailEnd type="none" w="med" len="med"/>
                    </a:lnT>
                    <a:lnB w="47625" cap="flat" cmpd="dbl" algn="ctr">
                      <a:solidFill>
                        <a:srgbClr val="FFFFFF"/>
                      </a:solidFill>
                      <a:prstDash val="solid"/>
                      <a:round/>
                      <a:headEnd type="none" w="med" len="med"/>
                      <a:tailEnd type="none" w="med" len="med"/>
                    </a:lnB>
                  </a:tcPr>
                </a:tc>
                <a:tc>
                  <a:txBody>
                    <a:bodyPr/>
                    <a:lstStyle/>
                    <a:p>
                      <a:pPr algn="ctr">
                        <a:lnSpc>
                          <a:spcPct val="115000"/>
                        </a:lnSpc>
                        <a:spcAft>
                          <a:spcPts val="0"/>
                        </a:spcAft>
                      </a:pPr>
                      <a:r>
                        <a:rPr lang="en-US" sz="1300" b="1" dirty="0">
                          <a:solidFill>
                            <a:schemeClr val="tx1"/>
                          </a:solidFill>
                          <a:latin typeface="Times New Roman"/>
                          <a:ea typeface="Times New Roman"/>
                          <a:cs typeface="Times New Roman"/>
                        </a:rPr>
                        <a:t/>
                      </a:r>
                      <a:br>
                        <a:rPr lang="en-US" sz="1300" b="1" dirty="0">
                          <a:solidFill>
                            <a:schemeClr val="tx1"/>
                          </a:solidFill>
                          <a:latin typeface="Times New Roman"/>
                          <a:ea typeface="Times New Roman"/>
                          <a:cs typeface="Times New Roman"/>
                        </a:rPr>
                      </a:br>
                      <a:r>
                        <a:rPr lang="en-US" sz="900" i="1" dirty="0">
                          <a:solidFill>
                            <a:schemeClr val="tx1"/>
                          </a:solidFill>
                          <a:latin typeface="Lucida Handwriting"/>
                          <a:ea typeface="Times New Roman"/>
                          <a:cs typeface="Times New Roman"/>
                        </a:rPr>
                        <a:t>Technical Session-II</a:t>
                      </a:r>
                      <a:endParaRPr lang="en-IN" sz="1000" dirty="0">
                        <a:solidFill>
                          <a:schemeClr val="tx1"/>
                        </a:solidFill>
                        <a:latin typeface="Calibri"/>
                        <a:ea typeface="Times New Roman"/>
                        <a:cs typeface="Times New Roman"/>
                      </a:endParaRPr>
                    </a:p>
                  </a:txBody>
                  <a:tcPr marL="62856" marR="62856" marT="0" marB="0">
                    <a:lnL w="47625" cap="flat" cmpd="dbl" algn="ctr">
                      <a:solidFill>
                        <a:srgbClr val="FFFFFF"/>
                      </a:solidFill>
                      <a:prstDash val="solid"/>
                      <a:round/>
                      <a:headEnd type="none" w="med" len="med"/>
                      <a:tailEnd type="none" w="med" len="med"/>
                    </a:lnL>
                    <a:lnR w="47625" cap="flat" cmpd="dbl" algn="ctr">
                      <a:solidFill>
                        <a:srgbClr val="FFFFFF"/>
                      </a:solidFill>
                      <a:prstDash val="solid"/>
                      <a:round/>
                      <a:headEnd type="none" w="med" len="med"/>
                      <a:tailEnd type="none" w="med" len="med"/>
                    </a:lnR>
                    <a:lnT w="47625" cap="flat" cmpd="dbl" algn="ctr">
                      <a:solidFill>
                        <a:srgbClr val="FFFFFF"/>
                      </a:solidFill>
                      <a:prstDash val="solid"/>
                      <a:round/>
                      <a:headEnd type="none" w="med" len="med"/>
                      <a:tailEnd type="none" w="med" len="med"/>
                    </a:lnT>
                    <a:lnB w="47625" cap="flat" cmpd="dbl" algn="ctr">
                      <a:solidFill>
                        <a:srgbClr val="FFFFFF"/>
                      </a:solidFill>
                      <a:prstDash val="solid"/>
                      <a:round/>
                      <a:headEnd type="none" w="med" len="med"/>
                      <a:tailEnd type="none" w="med" len="med"/>
                    </a:lnB>
                  </a:tcPr>
                </a:tc>
              </a:tr>
              <a:tr h="760781">
                <a:tc>
                  <a:txBody>
                    <a:bodyPr/>
                    <a:lstStyle/>
                    <a:p>
                      <a:pPr algn="ctr">
                        <a:lnSpc>
                          <a:spcPct val="115000"/>
                        </a:lnSpc>
                        <a:spcAft>
                          <a:spcPts val="0"/>
                        </a:spcAft>
                      </a:pPr>
                      <a:r>
                        <a:rPr lang="en-US" sz="1000" i="1">
                          <a:solidFill>
                            <a:schemeClr val="tx1"/>
                          </a:solidFill>
                          <a:latin typeface="Lucida Handwriting"/>
                          <a:ea typeface="Times New Roman"/>
                          <a:cs typeface="Times New Roman"/>
                        </a:rPr>
                        <a:t>01:00pm</a:t>
                      </a:r>
                      <a:br>
                        <a:rPr lang="en-US" sz="1000" i="1">
                          <a:solidFill>
                            <a:schemeClr val="tx1"/>
                          </a:solidFill>
                          <a:latin typeface="Lucida Handwriting"/>
                          <a:ea typeface="Times New Roman"/>
                          <a:cs typeface="Times New Roman"/>
                        </a:rPr>
                      </a:br>
                      <a:r>
                        <a:rPr lang="en-US" sz="1000" i="1">
                          <a:solidFill>
                            <a:schemeClr val="tx1"/>
                          </a:solidFill>
                          <a:latin typeface="Lucida Handwriting"/>
                          <a:ea typeface="Times New Roman"/>
                          <a:cs typeface="Times New Roman"/>
                        </a:rPr>
                        <a:t>to</a:t>
                      </a:r>
                      <a:br>
                        <a:rPr lang="en-US" sz="1000" i="1">
                          <a:solidFill>
                            <a:schemeClr val="tx1"/>
                          </a:solidFill>
                          <a:latin typeface="Lucida Handwriting"/>
                          <a:ea typeface="Times New Roman"/>
                          <a:cs typeface="Times New Roman"/>
                        </a:rPr>
                      </a:br>
                      <a:r>
                        <a:rPr lang="en-US" sz="1000" i="1">
                          <a:solidFill>
                            <a:schemeClr val="tx1"/>
                          </a:solidFill>
                          <a:latin typeface="Lucida Handwriting"/>
                          <a:ea typeface="Times New Roman"/>
                          <a:cs typeface="Times New Roman"/>
                        </a:rPr>
                        <a:t>01:30pm</a:t>
                      </a:r>
                      <a:endParaRPr lang="en-IN" sz="1000">
                        <a:solidFill>
                          <a:schemeClr val="tx1"/>
                        </a:solidFill>
                        <a:latin typeface="Calibri"/>
                        <a:ea typeface="Times New Roman"/>
                        <a:cs typeface="Times New Roman"/>
                      </a:endParaRPr>
                    </a:p>
                  </a:txBody>
                  <a:tcPr marL="62856" marR="62856" marT="0" marB="0">
                    <a:lnL w="47625" cap="flat" cmpd="dbl" algn="ctr">
                      <a:solidFill>
                        <a:srgbClr val="FFFFFF"/>
                      </a:solidFill>
                      <a:prstDash val="solid"/>
                      <a:round/>
                      <a:headEnd type="none" w="med" len="med"/>
                      <a:tailEnd type="none" w="med" len="med"/>
                    </a:lnL>
                    <a:lnR w="47625" cap="flat" cmpd="dbl" algn="ctr">
                      <a:solidFill>
                        <a:srgbClr val="FFFFFF"/>
                      </a:solidFill>
                      <a:prstDash val="solid"/>
                      <a:round/>
                      <a:headEnd type="none" w="med" len="med"/>
                      <a:tailEnd type="none" w="med" len="med"/>
                    </a:lnR>
                    <a:lnT w="47625" cap="flat" cmpd="dbl" algn="ctr">
                      <a:solidFill>
                        <a:srgbClr val="FFFFFF"/>
                      </a:solidFill>
                      <a:prstDash val="solid"/>
                      <a:round/>
                      <a:headEnd type="none" w="med" len="med"/>
                      <a:tailEnd type="none" w="med" len="med"/>
                    </a:lnT>
                    <a:lnB w="47625" cap="flat" cmpd="dbl" algn="ctr">
                      <a:solidFill>
                        <a:srgbClr val="FFFFFF"/>
                      </a:solidFill>
                      <a:prstDash val="solid"/>
                      <a:round/>
                      <a:headEnd type="none" w="med" len="med"/>
                      <a:tailEnd type="none" w="med" len="med"/>
                    </a:lnB>
                  </a:tcPr>
                </a:tc>
                <a:tc>
                  <a:txBody>
                    <a:bodyPr/>
                    <a:lstStyle/>
                    <a:p>
                      <a:pPr algn="ctr">
                        <a:lnSpc>
                          <a:spcPct val="115000"/>
                        </a:lnSpc>
                        <a:spcAft>
                          <a:spcPts val="0"/>
                        </a:spcAft>
                      </a:pPr>
                      <a:r>
                        <a:rPr lang="en-US" sz="1300" b="1">
                          <a:solidFill>
                            <a:schemeClr val="tx1"/>
                          </a:solidFill>
                          <a:latin typeface="Times New Roman"/>
                          <a:ea typeface="Times New Roman"/>
                          <a:cs typeface="Times New Roman"/>
                        </a:rPr>
                        <a:t/>
                      </a:r>
                      <a:br>
                        <a:rPr lang="en-US" sz="1300" b="1">
                          <a:solidFill>
                            <a:schemeClr val="tx1"/>
                          </a:solidFill>
                          <a:latin typeface="Times New Roman"/>
                          <a:ea typeface="Times New Roman"/>
                          <a:cs typeface="Times New Roman"/>
                        </a:rPr>
                      </a:br>
                      <a:r>
                        <a:rPr lang="en-US" sz="900" i="1">
                          <a:solidFill>
                            <a:schemeClr val="tx1"/>
                          </a:solidFill>
                          <a:latin typeface="Lucida Handwriting"/>
                          <a:ea typeface="Times New Roman"/>
                          <a:cs typeface="Times New Roman"/>
                        </a:rPr>
                        <a:t>Lunch</a:t>
                      </a:r>
                      <a:endParaRPr lang="en-IN" sz="1000">
                        <a:solidFill>
                          <a:schemeClr val="tx1"/>
                        </a:solidFill>
                        <a:latin typeface="Calibri"/>
                        <a:ea typeface="Times New Roman"/>
                        <a:cs typeface="Times New Roman"/>
                      </a:endParaRPr>
                    </a:p>
                  </a:txBody>
                  <a:tcPr marL="62856" marR="62856" marT="0" marB="0">
                    <a:lnL w="47625" cap="flat" cmpd="dbl" algn="ctr">
                      <a:solidFill>
                        <a:srgbClr val="FFFFFF"/>
                      </a:solidFill>
                      <a:prstDash val="solid"/>
                      <a:round/>
                      <a:headEnd type="none" w="med" len="med"/>
                      <a:tailEnd type="none" w="med" len="med"/>
                    </a:lnL>
                    <a:lnR w="47625" cap="flat" cmpd="dbl" algn="ctr">
                      <a:solidFill>
                        <a:srgbClr val="FFFFFF"/>
                      </a:solidFill>
                      <a:prstDash val="solid"/>
                      <a:round/>
                      <a:headEnd type="none" w="med" len="med"/>
                      <a:tailEnd type="none" w="med" len="med"/>
                    </a:lnR>
                    <a:lnT w="47625" cap="flat" cmpd="dbl" algn="ctr">
                      <a:solidFill>
                        <a:srgbClr val="FFFFFF"/>
                      </a:solidFill>
                      <a:prstDash val="solid"/>
                      <a:round/>
                      <a:headEnd type="none" w="med" len="med"/>
                      <a:tailEnd type="none" w="med" len="med"/>
                    </a:lnT>
                    <a:lnB w="47625" cap="flat" cmpd="dbl" algn="ctr">
                      <a:solidFill>
                        <a:srgbClr val="FFFFFF"/>
                      </a:solidFill>
                      <a:prstDash val="solid"/>
                      <a:round/>
                      <a:headEnd type="none" w="med" len="med"/>
                      <a:tailEnd type="none" w="med" len="med"/>
                    </a:lnB>
                  </a:tcPr>
                </a:tc>
              </a:tr>
              <a:tr h="783833">
                <a:tc>
                  <a:txBody>
                    <a:bodyPr/>
                    <a:lstStyle/>
                    <a:p>
                      <a:pPr algn="ctr">
                        <a:lnSpc>
                          <a:spcPct val="115000"/>
                        </a:lnSpc>
                        <a:spcAft>
                          <a:spcPts val="0"/>
                        </a:spcAft>
                      </a:pPr>
                      <a:r>
                        <a:rPr lang="en-US" sz="1000" i="1">
                          <a:solidFill>
                            <a:schemeClr val="tx1"/>
                          </a:solidFill>
                          <a:latin typeface="Lucida Handwriting"/>
                          <a:ea typeface="Times New Roman"/>
                          <a:cs typeface="Times New Roman"/>
                        </a:rPr>
                        <a:t>01:30pm</a:t>
                      </a:r>
                      <a:br>
                        <a:rPr lang="en-US" sz="1000" i="1">
                          <a:solidFill>
                            <a:schemeClr val="tx1"/>
                          </a:solidFill>
                          <a:latin typeface="Lucida Handwriting"/>
                          <a:ea typeface="Times New Roman"/>
                          <a:cs typeface="Times New Roman"/>
                        </a:rPr>
                      </a:br>
                      <a:r>
                        <a:rPr lang="en-US" sz="1000" i="1">
                          <a:solidFill>
                            <a:schemeClr val="tx1"/>
                          </a:solidFill>
                          <a:latin typeface="Lucida Handwriting"/>
                          <a:ea typeface="Times New Roman"/>
                          <a:cs typeface="Times New Roman"/>
                        </a:rPr>
                        <a:t>to</a:t>
                      </a:r>
                      <a:br>
                        <a:rPr lang="en-US" sz="1000" i="1">
                          <a:solidFill>
                            <a:schemeClr val="tx1"/>
                          </a:solidFill>
                          <a:latin typeface="Lucida Handwriting"/>
                          <a:ea typeface="Times New Roman"/>
                          <a:cs typeface="Times New Roman"/>
                        </a:rPr>
                      </a:br>
                      <a:r>
                        <a:rPr lang="en-US" sz="1000" i="1">
                          <a:solidFill>
                            <a:schemeClr val="tx1"/>
                          </a:solidFill>
                          <a:latin typeface="Lucida Handwriting"/>
                          <a:ea typeface="Times New Roman"/>
                          <a:cs typeface="Times New Roman"/>
                        </a:rPr>
                        <a:t>04:30pm</a:t>
                      </a:r>
                      <a:endParaRPr lang="en-IN" sz="1000">
                        <a:solidFill>
                          <a:schemeClr val="tx1"/>
                        </a:solidFill>
                        <a:latin typeface="Calibri"/>
                        <a:ea typeface="Times New Roman"/>
                        <a:cs typeface="Times New Roman"/>
                      </a:endParaRPr>
                    </a:p>
                  </a:txBody>
                  <a:tcPr marL="62856" marR="62856" marT="0" marB="0">
                    <a:lnL w="47625" cap="flat" cmpd="dbl" algn="ctr">
                      <a:solidFill>
                        <a:srgbClr val="FFFFFF"/>
                      </a:solidFill>
                      <a:prstDash val="solid"/>
                      <a:round/>
                      <a:headEnd type="none" w="med" len="med"/>
                      <a:tailEnd type="none" w="med" len="med"/>
                    </a:lnL>
                    <a:lnR w="47625" cap="flat" cmpd="dbl" algn="ctr">
                      <a:solidFill>
                        <a:srgbClr val="FFFFFF"/>
                      </a:solidFill>
                      <a:prstDash val="solid"/>
                      <a:round/>
                      <a:headEnd type="none" w="med" len="med"/>
                      <a:tailEnd type="none" w="med" len="med"/>
                    </a:lnR>
                    <a:lnT w="47625" cap="flat" cmpd="dbl" algn="ctr">
                      <a:solidFill>
                        <a:srgbClr val="FFFFFF"/>
                      </a:solidFill>
                      <a:prstDash val="solid"/>
                      <a:round/>
                      <a:headEnd type="none" w="med" len="med"/>
                      <a:tailEnd type="none" w="med" len="med"/>
                    </a:lnT>
                    <a:lnB w="47625" cap="flat" cmpd="dbl" algn="ctr">
                      <a:solidFill>
                        <a:srgbClr val="FFFFFF"/>
                      </a:solidFill>
                      <a:prstDash val="solid"/>
                      <a:round/>
                      <a:headEnd type="none" w="med" len="med"/>
                      <a:tailEnd type="none" w="med" len="med"/>
                    </a:lnB>
                  </a:tcPr>
                </a:tc>
                <a:tc>
                  <a:txBody>
                    <a:bodyPr/>
                    <a:lstStyle/>
                    <a:p>
                      <a:pPr algn="ctr">
                        <a:lnSpc>
                          <a:spcPct val="115000"/>
                        </a:lnSpc>
                        <a:spcAft>
                          <a:spcPts val="0"/>
                        </a:spcAft>
                      </a:pPr>
                      <a:r>
                        <a:rPr lang="en-US" sz="1300" b="1">
                          <a:solidFill>
                            <a:schemeClr val="tx1"/>
                          </a:solidFill>
                          <a:latin typeface="Times New Roman"/>
                          <a:ea typeface="Times New Roman"/>
                          <a:cs typeface="Times New Roman"/>
                        </a:rPr>
                        <a:t/>
                      </a:r>
                      <a:br>
                        <a:rPr lang="en-US" sz="1300" b="1">
                          <a:solidFill>
                            <a:schemeClr val="tx1"/>
                          </a:solidFill>
                          <a:latin typeface="Times New Roman"/>
                          <a:ea typeface="Times New Roman"/>
                          <a:cs typeface="Times New Roman"/>
                        </a:rPr>
                      </a:br>
                      <a:r>
                        <a:rPr lang="en-US" sz="900" i="1">
                          <a:solidFill>
                            <a:schemeClr val="tx1"/>
                          </a:solidFill>
                          <a:latin typeface="Lucida Handwriting"/>
                          <a:ea typeface="Times New Roman"/>
                          <a:cs typeface="Times New Roman"/>
                        </a:rPr>
                        <a:t>Technical Session-II</a:t>
                      </a:r>
                      <a:endParaRPr lang="en-IN" sz="1000">
                        <a:solidFill>
                          <a:schemeClr val="tx1"/>
                        </a:solidFill>
                        <a:latin typeface="Calibri"/>
                        <a:ea typeface="Times New Roman"/>
                        <a:cs typeface="Times New Roman"/>
                      </a:endParaRPr>
                    </a:p>
                  </a:txBody>
                  <a:tcPr marL="62856" marR="62856" marT="0" marB="0">
                    <a:lnL w="47625" cap="flat" cmpd="dbl" algn="ctr">
                      <a:solidFill>
                        <a:srgbClr val="FFFFFF"/>
                      </a:solidFill>
                      <a:prstDash val="solid"/>
                      <a:round/>
                      <a:headEnd type="none" w="med" len="med"/>
                      <a:tailEnd type="none" w="med" len="med"/>
                    </a:lnL>
                    <a:lnR w="47625" cap="flat" cmpd="dbl" algn="ctr">
                      <a:solidFill>
                        <a:srgbClr val="FFFFFF"/>
                      </a:solidFill>
                      <a:prstDash val="solid"/>
                      <a:round/>
                      <a:headEnd type="none" w="med" len="med"/>
                      <a:tailEnd type="none" w="med" len="med"/>
                    </a:lnR>
                    <a:lnT w="47625" cap="flat" cmpd="dbl" algn="ctr">
                      <a:solidFill>
                        <a:srgbClr val="FFFFFF"/>
                      </a:solidFill>
                      <a:prstDash val="solid"/>
                      <a:round/>
                      <a:headEnd type="none" w="med" len="med"/>
                      <a:tailEnd type="none" w="med" len="med"/>
                    </a:lnT>
                    <a:lnB w="47625" cap="flat" cmpd="dbl" algn="ctr">
                      <a:solidFill>
                        <a:srgbClr val="FFFFFF"/>
                      </a:solidFill>
                      <a:prstDash val="solid"/>
                      <a:round/>
                      <a:headEnd type="none" w="med" len="med"/>
                      <a:tailEnd type="none" w="med" len="med"/>
                    </a:lnB>
                  </a:tcPr>
                </a:tc>
              </a:tr>
              <a:tr h="1198806">
                <a:tc>
                  <a:txBody>
                    <a:bodyPr/>
                    <a:lstStyle/>
                    <a:p>
                      <a:pPr algn="ctr">
                        <a:lnSpc>
                          <a:spcPct val="115000"/>
                        </a:lnSpc>
                        <a:spcAft>
                          <a:spcPts val="0"/>
                        </a:spcAft>
                      </a:pPr>
                      <a:endParaRPr lang="en-IN" sz="1000">
                        <a:solidFill>
                          <a:schemeClr val="tx1"/>
                        </a:solidFill>
                        <a:latin typeface="Calibri"/>
                        <a:ea typeface="Times New Roman"/>
                        <a:cs typeface="Times New Roman"/>
                      </a:endParaRPr>
                    </a:p>
                    <a:p>
                      <a:pPr algn="ctr">
                        <a:lnSpc>
                          <a:spcPct val="115000"/>
                        </a:lnSpc>
                        <a:spcAft>
                          <a:spcPts val="0"/>
                        </a:spcAft>
                      </a:pPr>
                      <a:r>
                        <a:rPr lang="en-US" sz="1000" i="1">
                          <a:solidFill>
                            <a:schemeClr val="tx1"/>
                          </a:solidFill>
                          <a:latin typeface="Lucida Handwriting"/>
                          <a:ea typeface="Times New Roman"/>
                          <a:cs typeface="Times New Roman"/>
                        </a:rPr>
                        <a:t>04:30pm</a:t>
                      </a:r>
                      <a:br>
                        <a:rPr lang="en-US" sz="1000" i="1">
                          <a:solidFill>
                            <a:schemeClr val="tx1"/>
                          </a:solidFill>
                          <a:latin typeface="Lucida Handwriting"/>
                          <a:ea typeface="Times New Roman"/>
                          <a:cs typeface="Times New Roman"/>
                        </a:rPr>
                      </a:br>
                      <a:r>
                        <a:rPr lang="en-US" sz="1000" i="1">
                          <a:solidFill>
                            <a:schemeClr val="tx1"/>
                          </a:solidFill>
                          <a:latin typeface="Lucida Handwriting"/>
                          <a:ea typeface="Times New Roman"/>
                          <a:cs typeface="Times New Roman"/>
                        </a:rPr>
                        <a:t>to</a:t>
                      </a:r>
                      <a:br>
                        <a:rPr lang="en-US" sz="1000" i="1">
                          <a:solidFill>
                            <a:schemeClr val="tx1"/>
                          </a:solidFill>
                          <a:latin typeface="Lucida Handwriting"/>
                          <a:ea typeface="Times New Roman"/>
                          <a:cs typeface="Times New Roman"/>
                        </a:rPr>
                      </a:br>
                      <a:r>
                        <a:rPr lang="en-US" sz="1000" i="1">
                          <a:solidFill>
                            <a:schemeClr val="tx1"/>
                          </a:solidFill>
                          <a:latin typeface="Lucida Handwriting"/>
                          <a:ea typeface="Times New Roman"/>
                          <a:cs typeface="Times New Roman"/>
                        </a:rPr>
                        <a:t>05:00pm</a:t>
                      </a:r>
                      <a:endParaRPr lang="en-IN" sz="1000">
                        <a:solidFill>
                          <a:schemeClr val="tx1"/>
                        </a:solidFill>
                        <a:latin typeface="Calibri"/>
                        <a:ea typeface="Times New Roman"/>
                        <a:cs typeface="Times New Roman"/>
                      </a:endParaRPr>
                    </a:p>
                  </a:txBody>
                  <a:tcPr marL="62856" marR="62856" marT="0" marB="0">
                    <a:lnL w="47625" cap="flat" cmpd="dbl" algn="ctr">
                      <a:solidFill>
                        <a:srgbClr val="FFFFFF"/>
                      </a:solidFill>
                      <a:prstDash val="solid"/>
                      <a:round/>
                      <a:headEnd type="none" w="med" len="med"/>
                      <a:tailEnd type="none" w="med" len="med"/>
                    </a:lnL>
                    <a:lnR w="47625" cap="flat" cmpd="dbl" algn="ctr">
                      <a:solidFill>
                        <a:srgbClr val="FFFFFF"/>
                      </a:solidFill>
                      <a:prstDash val="solid"/>
                      <a:round/>
                      <a:headEnd type="none" w="med" len="med"/>
                      <a:tailEnd type="none" w="med" len="med"/>
                    </a:lnR>
                    <a:lnT w="47625" cap="flat" cmpd="dbl" algn="ctr">
                      <a:solidFill>
                        <a:srgbClr val="FFFFFF"/>
                      </a:solidFill>
                      <a:prstDash val="solid"/>
                      <a:round/>
                      <a:headEnd type="none" w="med" len="med"/>
                      <a:tailEnd type="none" w="med" len="med"/>
                    </a:lnT>
                    <a:lnB w="47625" cap="flat" cmpd="dbl" algn="ctr">
                      <a:solidFill>
                        <a:srgbClr val="FFFFFF"/>
                      </a:solidFill>
                      <a:prstDash val="solid"/>
                      <a:round/>
                      <a:headEnd type="none" w="med" len="med"/>
                      <a:tailEnd type="none" w="med" len="med"/>
                    </a:lnB>
                  </a:tcPr>
                </a:tc>
                <a:tc>
                  <a:txBody>
                    <a:bodyPr/>
                    <a:lstStyle/>
                    <a:p>
                      <a:pPr algn="ctr">
                        <a:lnSpc>
                          <a:spcPct val="115000"/>
                        </a:lnSpc>
                        <a:spcAft>
                          <a:spcPts val="0"/>
                        </a:spcAft>
                      </a:pPr>
                      <a:endParaRPr lang="en-IN" sz="1000" dirty="0">
                        <a:solidFill>
                          <a:schemeClr val="tx1"/>
                        </a:solidFill>
                        <a:latin typeface="Calibri"/>
                        <a:ea typeface="Times New Roman"/>
                        <a:cs typeface="Times New Roman"/>
                      </a:endParaRPr>
                    </a:p>
                    <a:p>
                      <a:pPr algn="ctr">
                        <a:lnSpc>
                          <a:spcPct val="115000"/>
                        </a:lnSpc>
                        <a:spcAft>
                          <a:spcPts val="0"/>
                        </a:spcAft>
                      </a:pPr>
                      <a:r>
                        <a:rPr lang="en-US" sz="900" i="1" dirty="0">
                          <a:solidFill>
                            <a:schemeClr val="tx1"/>
                          </a:solidFill>
                          <a:latin typeface="Lucida Handwriting"/>
                          <a:ea typeface="Times New Roman"/>
                          <a:cs typeface="Times New Roman"/>
                        </a:rPr>
                        <a:t>Certificate Distribution &amp; Award Ceremony</a:t>
                      </a:r>
                      <a:br>
                        <a:rPr lang="en-US" sz="900" i="1" dirty="0">
                          <a:solidFill>
                            <a:schemeClr val="tx1"/>
                          </a:solidFill>
                          <a:latin typeface="Lucida Handwriting"/>
                          <a:ea typeface="Times New Roman"/>
                          <a:cs typeface="Times New Roman"/>
                        </a:rPr>
                      </a:br>
                      <a:endParaRPr lang="en-IN" sz="1000" dirty="0">
                        <a:solidFill>
                          <a:schemeClr val="tx1"/>
                        </a:solidFill>
                        <a:latin typeface="Calibri"/>
                        <a:ea typeface="Times New Roman"/>
                        <a:cs typeface="Times New Roman"/>
                      </a:endParaRPr>
                    </a:p>
                  </a:txBody>
                  <a:tcPr marL="62856" marR="62856" marT="0" marB="0">
                    <a:lnL w="47625" cap="flat" cmpd="dbl" algn="ctr">
                      <a:solidFill>
                        <a:srgbClr val="FFFFFF"/>
                      </a:solidFill>
                      <a:prstDash val="solid"/>
                      <a:round/>
                      <a:headEnd type="none" w="med" len="med"/>
                      <a:tailEnd type="none" w="med" len="med"/>
                    </a:lnL>
                    <a:lnR w="47625" cap="flat" cmpd="dbl" algn="ctr">
                      <a:solidFill>
                        <a:srgbClr val="FFFFFF"/>
                      </a:solidFill>
                      <a:prstDash val="solid"/>
                      <a:round/>
                      <a:headEnd type="none" w="med" len="med"/>
                      <a:tailEnd type="none" w="med" len="med"/>
                    </a:lnR>
                    <a:lnT w="47625" cap="flat" cmpd="dbl" algn="ctr">
                      <a:solidFill>
                        <a:srgbClr val="FFFFFF"/>
                      </a:solidFill>
                      <a:prstDash val="solid"/>
                      <a:round/>
                      <a:headEnd type="none" w="med" len="med"/>
                      <a:tailEnd type="none" w="med" len="med"/>
                    </a:lnT>
                    <a:lnB w="47625" cap="flat" cmpd="dbl" algn="ctr">
                      <a:solidFill>
                        <a:srgbClr val="FFFFFF"/>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67944" y="2564904"/>
            <a:ext cx="4786314" cy="1200329"/>
          </a:xfrm>
          <a:prstGeom prst="rect">
            <a:avLst/>
          </a:prstGeom>
        </p:spPr>
        <p:txBody>
          <a:bodyPr wrap="square">
            <a:spAutoFit/>
          </a:bodyPr>
          <a:lstStyle/>
          <a:p>
            <a:pPr algn="ctr"/>
            <a:r>
              <a:rPr lang="en-IN" b="1" dirty="0" smtClean="0">
                <a:solidFill>
                  <a:srgbClr val="FF0000"/>
                </a:solidFill>
                <a:latin typeface="Arial Black" pitchFamily="34" charset="0"/>
              </a:rPr>
              <a:t>Contact:- </a:t>
            </a:r>
          </a:p>
          <a:p>
            <a:pPr algn="ctr"/>
            <a:r>
              <a:rPr lang="en-IN" b="1" dirty="0" smtClean="0">
                <a:solidFill>
                  <a:srgbClr val="FF0000"/>
                </a:solidFill>
                <a:latin typeface="Arial Black" pitchFamily="34" charset="0"/>
              </a:rPr>
              <a:t>For Payments and Registration Please contact HOD-ECE-NRI IT</a:t>
            </a:r>
          </a:p>
          <a:p>
            <a:pPr algn="ctr"/>
            <a:r>
              <a:rPr lang="en-IN" b="1" dirty="0" smtClean="0">
                <a:solidFill>
                  <a:srgbClr val="FF0000"/>
                </a:solidFill>
                <a:latin typeface="Arial Black" pitchFamily="34" charset="0"/>
              </a:rPr>
              <a:t>Dr. </a:t>
            </a:r>
            <a:r>
              <a:rPr lang="en-IN" b="1" dirty="0" err="1" smtClean="0">
                <a:solidFill>
                  <a:srgbClr val="FF0000"/>
                </a:solidFill>
                <a:latin typeface="Arial Black" pitchFamily="34" charset="0"/>
              </a:rPr>
              <a:t>Dola</a:t>
            </a:r>
            <a:r>
              <a:rPr lang="en-IN" b="1" dirty="0" smtClean="0">
                <a:solidFill>
                  <a:srgbClr val="FF0000"/>
                </a:solidFill>
                <a:latin typeface="Arial Black" pitchFamily="34" charset="0"/>
              </a:rPr>
              <a:t> Sanjay S +91 – 97010 37149</a:t>
            </a:r>
          </a:p>
        </p:txBody>
      </p:sp>
      <p:pic>
        <p:nvPicPr>
          <p:cNvPr id="3073" name="Picture 1"/>
          <p:cNvPicPr>
            <a:picLocks noChangeAspect="1" noChangeArrowheads="1"/>
          </p:cNvPicPr>
          <p:nvPr/>
        </p:nvPicPr>
        <p:blipFill>
          <a:blip r:embed="rId2" cstate="print"/>
          <a:srcRect/>
          <a:stretch>
            <a:fillRect/>
          </a:stretch>
        </p:blipFill>
        <p:spPr bwMode="auto">
          <a:xfrm>
            <a:off x="899592" y="5013176"/>
            <a:ext cx="2562225" cy="904875"/>
          </a:xfrm>
          <a:prstGeom prst="rect">
            <a:avLst/>
          </a:prstGeom>
          <a:noFill/>
          <a:ln w="9525">
            <a:noFill/>
            <a:miter lim="800000"/>
            <a:headEnd/>
            <a:tailEnd/>
          </a:ln>
          <a:effectLst/>
        </p:spPr>
      </p:pic>
      <p:graphicFrame>
        <p:nvGraphicFramePr>
          <p:cNvPr id="8" name="Table 7"/>
          <p:cNvGraphicFramePr>
            <a:graphicFrameLocks noGrp="1"/>
          </p:cNvGraphicFramePr>
          <p:nvPr/>
        </p:nvGraphicFramePr>
        <p:xfrm>
          <a:off x="4211960" y="188640"/>
          <a:ext cx="4727816" cy="2128550"/>
        </p:xfrm>
        <a:graphic>
          <a:graphicData uri="http://schemas.openxmlformats.org/drawingml/2006/table">
            <a:tbl>
              <a:tblPr/>
              <a:tblGrid>
                <a:gridCol w="3271350"/>
                <a:gridCol w="1456466"/>
              </a:tblGrid>
              <a:tr h="352861">
                <a:tc gridSpan="2">
                  <a:txBody>
                    <a:bodyPr/>
                    <a:lstStyle/>
                    <a:p>
                      <a:pPr algn="ctr" fontAlgn="b"/>
                      <a:r>
                        <a:rPr lang="en-IN" sz="1800" b="1" i="0" u="none" strike="noStrike" dirty="0">
                          <a:solidFill>
                            <a:srgbClr val="000000"/>
                          </a:solidFill>
                          <a:latin typeface="Aharoni"/>
                        </a:rPr>
                        <a:t>Important Dates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IN"/>
                    </a:p>
                  </a:txBody>
                  <a:tcPr/>
                </a:tc>
              </a:tr>
              <a:tr h="352861">
                <a:tc>
                  <a:txBody>
                    <a:bodyPr/>
                    <a:lstStyle/>
                    <a:p>
                      <a:pPr algn="l" fontAlgn="b"/>
                      <a:r>
                        <a:rPr lang="en-IN" sz="1800" b="0" i="0" u="none" strike="noStrike" dirty="0">
                          <a:solidFill>
                            <a:srgbClr val="000000"/>
                          </a:solidFill>
                          <a:latin typeface="Aharoni"/>
                        </a:rPr>
                        <a:t>Early Bird Registration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smtClean="0">
                          <a:solidFill>
                            <a:srgbClr val="000000"/>
                          </a:solidFill>
                          <a:latin typeface="Aharoni"/>
                        </a:rPr>
                        <a:t>15</a:t>
                      </a:r>
                      <a:r>
                        <a:rPr lang="en-IN" sz="1800" b="0" i="0" u="none" strike="noStrike" baseline="30000" dirty="0" smtClean="0">
                          <a:solidFill>
                            <a:srgbClr val="000000"/>
                          </a:solidFill>
                          <a:latin typeface="Aharoni"/>
                        </a:rPr>
                        <a:t>th</a:t>
                      </a:r>
                      <a:r>
                        <a:rPr lang="en-IN" sz="1800" b="0" i="0" u="none" strike="noStrike" baseline="0" dirty="0" smtClean="0">
                          <a:solidFill>
                            <a:srgbClr val="000000"/>
                          </a:solidFill>
                          <a:latin typeface="Aharoni"/>
                        </a:rPr>
                        <a:t> May 2022</a:t>
                      </a:r>
                      <a:endParaRPr lang="en-IN" sz="1800" b="0" i="0" u="none" strike="noStrike" dirty="0">
                        <a:solidFill>
                          <a:srgbClr val="000000"/>
                        </a:solidFill>
                        <a:latin typeface="Aharoni"/>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861">
                <a:tc>
                  <a:txBody>
                    <a:bodyPr/>
                    <a:lstStyle/>
                    <a:p>
                      <a:pPr algn="l" fontAlgn="b"/>
                      <a:r>
                        <a:rPr lang="en-IN" sz="1800" b="0" i="0" u="none" strike="noStrike" dirty="0">
                          <a:solidFill>
                            <a:srgbClr val="000000"/>
                          </a:solidFill>
                          <a:latin typeface="Aharoni"/>
                        </a:rPr>
                        <a:t>Abstract Submission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smtClean="0">
                          <a:solidFill>
                            <a:srgbClr val="000000"/>
                          </a:solidFill>
                          <a:latin typeface="Aharoni"/>
                        </a:rPr>
                        <a:t>25</a:t>
                      </a:r>
                      <a:r>
                        <a:rPr lang="en-IN" sz="1800" b="0" i="0" u="none" strike="noStrike" baseline="30000" dirty="0" smtClean="0">
                          <a:solidFill>
                            <a:srgbClr val="000000"/>
                          </a:solidFill>
                          <a:latin typeface="Aharoni"/>
                        </a:rPr>
                        <a:t>th</a:t>
                      </a:r>
                      <a:r>
                        <a:rPr lang="en-IN" sz="1800" b="0" i="0" u="none" strike="noStrike" dirty="0" smtClean="0">
                          <a:solidFill>
                            <a:srgbClr val="000000"/>
                          </a:solidFill>
                          <a:latin typeface="Aharoni"/>
                        </a:rPr>
                        <a:t> May2022</a:t>
                      </a:r>
                      <a:endParaRPr lang="en-IN" sz="1800" b="0" i="0" u="none" strike="noStrike" dirty="0">
                        <a:solidFill>
                          <a:srgbClr val="000000"/>
                        </a:solidFill>
                        <a:latin typeface="Aharoni"/>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861">
                <a:tc>
                  <a:txBody>
                    <a:bodyPr/>
                    <a:lstStyle/>
                    <a:p>
                      <a:pPr algn="l" fontAlgn="b"/>
                      <a:r>
                        <a:rPr lang="en-IN" sz="1800" b="0" i="0" u="none" strike="noStrike" dirty="0" smtClean="0">
                          <a:solidFill>
                            <a:srgbClr val="000000"/>
                          </a:solidFill>
                          <a:latin typeface="Aharoni"/>
                        </a:rPr>
                        <a:t>Camera Ready Paper</a:t>
                      </a:r>
                      <a:endParaRPr lang="en-IN" sz="1800" b="0" i="0" u="none" strike="noStrike" dirty="0">
                        <a:solidFill>
                          <a:srgbClr val="000000"/>
                        </a:solidFill>
                        <a:latin typeface="Aharoni"/>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baseline="0" dirty="0" smtClean="0">
                          <a:solidFill>
                            <a:srgbClr val="000000"/>
                          </a:solidFill>
                          <a:latin typeface="Aharoni"/>
                        </a:rPr>
                        <a:t>02</a:t>
                      </a:r>
                      <a:r>
                        <a:rPr lang="en-IN" sz="1800" b="0" i="0" u="none" strike="noStrike" baseline="30000" dirty="0" smtClean="0">
                          <a:solidFill>
                            <a:srgbClr val="000000"/>
                          </a:solidFill>
                          <a:latin typeface="Aharoni"/>
                        </a:rPr>
                        <a:t>nd</a:t>
                      </a:r>
                      <a:r>
                        <a:rPr lang="en-IN" sz="1800" b="0" i="0" u="none" strike="noStrike" baseline="0" dirty="0" smtClean="0">
                          <a:solidFill>
                            <a:srgbClr val="000000"/>
                          </a:solidFill>
                          <a:latin typeface="Aharoni"/>
                        </a:rPr>
                        <a:t> June 2022</a:t>
                      </a:r>
                      <a:endParaRPr lang="en-IN" sz="1800" b="0" i="0" u="none" strike="noStrike" dirty="0">
                        <a:solidFill>
                          <a:srgbClr val="000000"/>
                        </a:solidFill>
                        <a:latin typeface="Aharoni"/>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861">
                <a:tc>
                  <a:txBody>
                    <a:bodyPr/>
                    <a:lstStyle/>
                    <a:p>
                      <a:pPr algn="l" fontAlgn="b"/>
                      <a:r>
                        <a:rPr lang="en-IN" sz="1800" b="0" i="0" u="none" strike="noStrike" dirty="0" smtClean="0">
                          <a:solidFill>
                            <a:srgbClr val="000000"/>
                          </a:solidFill>
                          <a:latin typeface="Aharoni"/>
                        </a:rPr>
                        <a:t>Last Day for Registration</a:t>
                      </a:r>
                      <a:endParaRPr lang="en-IN" sz="1800" b="0" i="0" u="none" strike="noStrike" dirty="0">
                        <a:solidFill>
                          <a:srgbClr val="000000"/>
                        </a:solidFill>
                        <a:latin typeface="Aharoni"/>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smtClean="0">
                          <a:solidFill>
                            <a:srgbClr val="000000"/>
                          </a:solidFill>
                          <a:latin typeface="Aharoni"/>
                        </a:rPr>
                        <a:t>03</a:t>
                      </a:r>
                      <a:r>
                        <a:rPr lang="en-IN" sz="1800" b="0" i="0" u="none" strike="noStrike" baseline="30000" dirty="0" smtClean="0">
                          <a:solidFill>
                            <a:srgbClr val="000000"/>
                          </a:solidFill>
                          <a:latin typeface="Aharoni"/>
                        </a:rPr>
                        <a:t>rd</a:t>
                      </a:r>
                      <a:r>
                        <a:rPr lang="en-IN" sz="1800" b="0" i="0" u="none" strike="noStrike" baseline="0" dirty="0" smtClean="0">
                          <a:solidFill>
                            <a:srgbClr val="000000"/>
                          </a:solidFill>
                          <a:latin typeface="Aharoni"/>
                        </a:rPr>
                        <a:t> June 2022</a:t>
                      </a:r>
                      <a:endParaRPr lang="en-IN" sz="1800" b="0" i="0" u="none" strike="noStrike" dirty="0">
                        <a:solidFill>
                          <a:srgbClr val="000000"/>
                        </a:solidFill>
                        <a:latin typeface="Aharoni"/>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245">
                <a:tc>
                  <a:txBody>
                    <a:bodyPr/>
                    <a:lstStyle/>
                    <a:p>
                      <a:pPr algn="l" fontAlgn="b"/>
                      <a:r>
                        <a:rPr lang="en-IN" sz="1800" b="0" i="0" u="none" strike="noStrike" dirty="0" smtClean="0">
                          <a:solidFill>
                            <a:srgbClr val="000000"/>
                          </a:solidFill>
                          <a:latin typeface="Aharoni"/>
                        </a:rPr>
                        <a:t>Conference Day</a:t>
                      </a:r>
                      <a:endParaRPr lang="en-IN" sz="1800" b="0" i="0" u="none" strike="noStrike" dirty="0">
                        <a:solidFill>
                          <a:srgbClr val="000000"/>
                        </a:solidFill>
                        <a:latin typeface="Aharoni"/>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smtClean="0">
                          <a:solidFill>
                            <a:srgbClr val="000000"/>
                          </a:solidFill>
                          <a:latin typeface="Aharoni"/>
                        </a:rPr>
                        <a:t>04</a:t>
                      </a:r>
                      <a:r>
                        <a:rPr lang="en-IN" sz="1800" b="0" i="0" u="none" strike="noStrike" baseline="30000" dirty="0" smtClean="0">
                          <a:solidFill>
                            <a:srgbClr val="000000"/>
                          </a:solidFill>
                          <a:latin typeface="Aharoni"/>
                        </a:rPr>
                        <a:t>th</a:t>
                      </a:r>
                      <a:r>
                        <a:rPr lang="en-IN" sz="1800" b="0" i="0" u="none" strike="noStrike" dirty="0" smtClean="0">
                          <a:solidFill>
                            <a:srgbClr val="000000"/>
                          </a:solidFill>
                          <a:latin typeface="Aharoni"/>
                        </a:rPr>
                        <a:t> June 2022</a:t>
                      </a:r>
                      <a:endParaRPr lang="en-IN" sz="1800" b="0" i="0" u="none" strike="noStrike" dirty="0">
                        <a:solidFill>
                          <a:srgbClr val="000000"/>
                        </a:solidFill>
                        <a:latin typeface="Aharoni"/>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TextBox 8"/>
          <p:cNvSpPr txBox="1"/>
          <p:nvPr/>
        </p:nvSpPr>
        <p:spPr>
          <a:xfrm>
            <a:off x="0" y="0"/>
            <a:ext cx="4499992" cy="646331"/>
          </a:xfrm>
          <a:prstGeom prst="rect">
            <a:avLst/>
          </a:prstGeom>
          <a:noFill/>
        </p:spPr>
        <p:txBody>
          <a:bodyPr wrap="square" rtlCol="0">
            <a:spAutoFit/>
          </a:bodyPr>
          <a:lstStyle/>
          <a:p>
            <a:r>
              <a:rPr lang="en-IN" dirty="0" smtClean="0"/>
              <a:t>All the accepted articles will be published in the following journals </a:t>
            </a:r>
            <a:endParaRPr lang="en-IN" dirty="0"/>
          </a:p>
        </p:txBody>
      </p:sp>
      <p:sp>
        <p:nvSpPr>
          <p:cNvPr id="10" name="Rectangle 9"/>
          <p:cNvSpPr/>
          <p:nvPr/>
        </p:nvSpPr>
        <p:spPr>
          <a:xfrm>
            <a:off x="0" y="764704"/>
            <a:ext cx="4144083" cy="369332"/>
          </a:xfrm>
          <a:prstGeom prst="rect">
            <a:avLst/>
          </a:prstGeom>
        </p:spPr>
        <p:txBody>
          <a:bodyPr wrap="none">
            <a:spAutoFit/>
          </a:bodyPr>
          <a:lstStyle/>
          <a:p>
            <a:r>
              <a:rPr lang="en-IN" b="1" dirty="0" smtClean="0"/>
              <a:t>Open Access Peer Reviewed journal</a:t>
            </a:r>
            <a:endParaRPr lang="en-IN" b="1" dirty="0"/>
          </a:p>
        </p:txBody>
      </p:sp>
      <p:graphicFrame>
        <p:nvGraphicFramePr>
          <p:cNvPr id="11" name="Table 10"/>
          <p:cNvGraphicFramePr>
            <a:graphicFrameLocks noGrp="1"/>
          </p:cNvGraphicFramePr>
          <p:nvPr/>
        </p:nvGraphicFramePr>
        <p:xfrm>
          <a:off x="0" y="1196752"/>
          <a:ext cx="3995936" cy="3332480"/>
        </p:xfrm>
        <a:graphic>
          <a:graphicData uri="http://schemas.openxmlformats.org/drawingml/2006/table">
            <a:tbl>
              <a:tblPr/>
              <a:tblGrid>
                <a:gridCol w="2270419"/>
                <a:gridCol w="1725517"/>
              </a:tblGrid>
              <a:tr h="1264531">
                <a:tc>
                  <a:txBody>
                    <a:bodyPr/>
                    <a:lstStyle/>
                    <a:p>
                      <a:pPr algn="ctr"/>
                      <a:r>
                        <a:rPr lang="en-IN" sz="1600" u="none" strike="noStrike" dirty="0" err="1">
                          <a:solidFill>
                            <a:srgbClr val="333333"/>
                          </a:solidFill>
                          <a:hlinkClick r:id="rId3"/>
                        </a:rPr>
                        <a:t>Anveshana’s</a:t>
                      </a:r>
                      <a:r>
                        <a:rPr lang="en-IN" sz="1600" u="none" strike="noStrike" dirty="0">
                          <a:solidFill>
                            <a:srgbClr val="333333"/>
                          </a:solidFill>
                          <a:hlinkClick r:id="rId3"/>
                        </a:rPr>
                        <a:t> International Journal Research in Engineering and Applied Sciences.</a:t>
                      </a:r>
                      <a:endParaRPr lang="en-IN" sz="1600" dirty="0"/>
                    </a:p>
                  </a:txBody>
                  <a:tcPr marL="81280" marR="81280" marT="40640" marB="40640" anchor="ctr">
                    <a:lnL>
                      <a:noFill/>
                    </a:lnL>
                    <a:lnR>
                      <a:noFill/>
                    </a:lnR>
                    <a:lnT>
                      <a:noFill/>
                    </a:lnT>
                    <a:lnB>
                      <a:noFill/>
                    </a:lnB>
                    <a:solidFill>
                      <a:srgbClr val="FFFFFF"/>
                    </a:solidFill>
                  </a:tcPr>
                </a:tc>
                <a:tc>
                  <a:txBody>
                    <a:bodyPr/>
                    <a:lstStyle/>
                    <a:p>
                      <a:r>
                        <a:rPr lang="en-IN" sz="1600"/>
                        <a:t>ISSN-2455-6300</a:t>
                      </a:r>
                    </a:p>
                  </a:txBody>
                  <a:tcPr marL="81280" marR="81280" marT="40640" marB="40640" anchor="ctr">
                    <a:lnL>
                      <a:noFill/>
                    </a:lnL>
                    <a:lnR>
                      <a:noFill/>
                    </a:lnR>
                    <a:lnT>
                      <a:noFill/>
                    </a:lnT>
                    <a:lnB>
                      <a:noFill/>
                    </a:lnB>
                    <a:solidFill>
                      <a:srgbClr val="FFFFFF"/>
                    </a:solidFill>
                  </a:tcPr>
                </a:tc>
              </a:tr>
              <a:tr h="1975829">
                <a:tc>
                  <a:txBody>
                    <a:bodyPr/>
                    <a:lstStyle/>
                    <a:p>
                      <a:pPr algn="ctr"/>
                      <a:r>
                        <a:rPr lang="en-IN" sz="1600" u="none" strike="noStrike" dirty="0" err="1">
                          <a:solidFill>
                            <a:srgbClr val="333333"/>
                          </a:solidFill>
                          <a:hlinkClick r:id="rId4"/>
                        </a:rPr>
                        <a:t>Anveshana’s</a:t>
                      </a:r>
                      <a:r>
                        <a:rPr lang="en-IN" sz="1600" u="none" strike="noStrike" dirty="0">
                          <a:solidFill>
                            <a:srgbClr val="333333"/>
                          </a:solidFill>
                          <a:hlinkClick r:id="rId4"/>
                        </a:rPr>
                        <a:t> International Journal of Research in Regional Studies, Law, Social Sciences, Journalism and Management Practices.</a:t>
                      </a:r>
                      <a:endParaRPr lang="en-IN" sz="1600" dirty="0"/>
                    </a:p>
                  </a:txBody>
                  <a:tcPr marL="81280" marR="81280" marT="40640" marB="40640" anchor="ctr">
                    <a:lnL>
                      <a:noFill/>
                    </a:lnL>
                    <a:lnR>
                      <a:noFill/>
                    </a:lnR>
                    <a:lnT>
                      <a:noFill/>
                    </a:lnT>
                    <a:lnB>
                      <a:noFill/>
                    </a:lnB>
                    <a:solidFill>
                      <a:srgbClr val="FFFFFF"/>
                    </a:solidFill>
                  </a:tcPr>
                </a:tc>
                <a:tc>
                  <a:txBody>
                    <a:bodyPr/>
                    <a:lstStyle/>
                    <a:p>
                      <a:r>
                        <a:rPr lang="en-IN" sz="1600" dirty="0"/>
                        <a:t>ISSN-2455-6602</a:t>
                      </a:r>
                    </a:p>
                  </a:txBody>
                  <a:tcPr marL="81280" marR="81280" marT="40640" marB="40640" anchor="ctr">
                    <a:lnL>
                      <a:noFill/>
                    </a:lnL>
                    <a:lnR>
                      <a:noFill/>
                    </a:lnR>
                    <a:lnT>
                      <a:noFill/>
                    </a:lnT>
                    <a:lnB>
                      <a:noFill/>
                    </a:lnB>
                    <a:solidFill>
                      <a:srgbClr val="FFFFFF"/>
                    </a:solidFill>
                  </a:tcPr>
                </a:tc>
              </a:tr>
            </a:tbl>
          </a:graphicData>
        </a:graphic>
      </p:graphicFrame>
      <p:sp>
        <p:nvSpPr>
          <p:cNvPr id="12" name="Rectangle 11"/>
          <p:cNvSpPr/>
          <p:nvPr/>
        </p:nvSpPr>
        <p:spPr>
          <a:xfrm>
            <a:off x="4788024" y="5157192"/>
            <a:ext cx="3851920" cy="1477328"/>
          </a:xfrm>
          <a:prstGeom prst="rect">
            <a:avLst/>
          </a:prstGeom>
        </p:spPr>
        <p:txBody>
          <a:bodyPr wrap="square">
            <a:spAutoFit/>
          </a:bodyPr>
          <a:lstStyle/>
          <a:p>
            <a:r>
              <a:rPr lang="en-IN" b="1" dirty="0" smtClean="0">
                <a:solidFill>
                  <a:srgbClr val="FF0000"/>
                </a:solidFill>
              </a:rPr>
              <a:t>****</a:t>
            </a:r>
          </a:p>
          <a:p>
            <a:r>
              <a:rPr lang="en-IN" b="1" dirty="0" smtClean="0">
                <a:solidFill>
                  <a:srgbClr val="FF0000"/>
                </a:solidFill>
              </a:rPr>
              <a:t>Articles also will be published in Scopus/UGC care with respect to the authors choice with extra cost</a:t>
            </a:r>
            <a:endParaRPr lang="en-IN" b="1" dirty="0">
              <a:solidFill>
                <a:srgbClr val="FF0000"/>
              </a:solidFill>
            </a:endParaRPr>
          </a:p>
        </p:txBody>
      </p:sp>
      <p:graphicFrame>
        <p:nvGraphicFramePr>
          <p:cNvPr id="13" name="Table 12"/>
          <p:cNvGraphicFramePr>
            <a:graphicFrameLocks noGrp="1"/>
          </p:cNvGraphicFramePr>
          <p:nvPr/>
        </p:nvGraphicFramePr>
        <p:xfrm>
          <a:off x="-12192" y="1219200"/>
          <a:ext cx="3974592" cy="3389376"/>
        </p:xfrm>
        <a:graphic>
          <a:graphicData uri="http://schemas.openxmlformats.org/drawingml/2006/table">
            <a:tbl>
              <a:tblPr>
                <a:tableStyleId>{2D5ABB26-0587-4C30-8999-92F81FD0307C}</a:tableStyleId>
              </a:tblPr>
              <a:tblGrid>
                <a:gridCol w="3974592"/>
              </a:tblGrid>
              <a:tr h="3389376">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4" name="TextBox 13"/>
          <p:cNvSpPr txBox="1"/>
          <p:nvPr/>
        </p:nvSpPr>
        <p:spPr>
          <a:xfrm>
            <a:off x="4257726" y="3861048"/>
            <a:ext cx="4886274" cy="1200329"/>
          </a:xfrm>
          <a:prstGeom prst="rect">
            <a:avLst/>
          </a:prstGeom>
          <a:noFill/>
        </p:spPr>
        <p:txBody>
          <a:bodyPr wrap="none" rtlCol="0">
            <a:spAutoFit/>
          </a:bodyPr>
          <a:lstStyle/>
          <a:p>
            <a:r>
              <a:rPr lang="en-IN" b="1" dirty="0" smtClean="0"/>
              <a:t>Conference Participation and Presentation</a:t>
            </a:r>
          </a:p>
          <a:p>
            <a:r>
              <a:rPr lang="en-IN" b="1" dirty="0" smtClean="0">
                <a:solidFill>
                  <a:srgbClr val="FF0000"/>
                </a:solidFill>
              </a:rPr>
              <a:t>1500/-</a:t>
            </a:r>
          </a:p>
          <a:p>
            <a:r>
              <a:rPr lang="en-IN" b="1" dirty="0" smtClean="0"/>
              <a:t>Peer reviewed open access publication</a:t>
            </a:r>
          </a:p>
          <a:p>
            <a:r>
              <a:rPr lang="en-IN" b="1" dirty="0" smtClean="0">
                <a:solidFill>
                  <a:srgbClr val="FF0000"/>
                </a:solidFill>
              </a:rPr>
              <a:t>2500/-</a:t>
            </a:r>
            <a:endParaRPr lang="en-IN"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image5.png"/>
          <p:cNvPicPr>
            <a:picLocks noChangeAspect="1" noChangeArrowheads="1"/>
          </p:cNvPicPr>
          <p:nvPr/>
        </p:nvPicPr>
        <p:blipFill>
          <a:blip r:embed="rId2" cstate="print"/>
          <a:srcRect/>
          <a:stretch>
            <a:fillRect/>
          </a:stretch>
        </p:blipFill>
        <p:spPr bwMode="auto">
          <a:xfrm>
            <a:off x="3203848" y="116632"/>
            <a:ext cx="3371850" cy="438150"/>
          </a:xfrm>
          <a:prstGeom prst="rect">
            <a:avLst/>
          </a:prstGeom>
          <a:noFill/>
        </p:spPr>
      </p:pic>
      <p:pic>
        <p:nvPicPr>
          <p:cNvPr id="2050" name="Picture 3"/>
          <p:cNvPicPr>
            <a:picLocks noChangeAspect="1" noChangeArrowheads="1"/>
          </p:cNvPicPr>
          <p:nvPr/>
        </p:nvPicPr>
        <p:blipFill>
          <a:blip r:embed="rId3" cstate="print"/>
          <a:srcRect/>
          <a:stretch>
            <a:fillRect/>
          </a:stretch>
        </p:blipFill>
        <p:spPr bwMode="auto">
          <a:xfrm>
            <a:off x="7463199" y="161772"/>
            <a:ext cx="1057275" cy="755650"/>
          </a:xfrm>
          <a:prstGeom prst="rect">
            <a:avLst/>
          </a:prstGeom>
          <a:noFill/>
        </p:spPr>
      </p:pic>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2053" name="Rectangle 5"/>
          <p:cNvSpPr>
            <a:spLocks noChangeArrowheads="1"/>
          </p:cNvSpPr>
          <p:nvPr/>
        </p:nvSpPr>
        <p:spPr bwMode="auto">
          <a:xfrm>
            <a:off x="0" y="458788"/>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4" name="Rectangle 6"/>
          <p:cNvSpPr>
            <a:spLocks noChangeArrowheads="1"/>
          </p:cNvSpPr>
          <p:nvPr/>
        </p:nvSpPr>
        <p:spPr bwMode="auto">
          <a:xfrm>
            <a:off x="0" y="99258"/>
            <a:ext cx="9144000" cy="6821068"/>
          </a:xfrm>
          <a:prstGeom prst="rect">
            <a:avLst/>
          </a:prstGeom>
          <a:noFill/>
          <a:ln w="9525">
            <a:noFill/>
            <a:miter lim="800000"/>
            <a:headEnd/>
            <a:tailEnd/>
          </a:ln>
          <a:effectLst/>
        </p:spPr>
        <p:txBody>
          <a:bodyPr vert="horz" wrap="square" lIns="1129944" tIns="95220" rIns="58719"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902200" algn="l"/>
              </a:tabLst>
            </a:pPr>
            <a:endParaRPr kumimoji="0" lang="en-US" sz="1900" b="1" i="0" u="none" strike="noStrike" cap="none" normalizeH="0" baseline="0" dirty="0" smtClean="0">
              <a:ln>
                <a:noFill/>
              </a:ln>
              <a:solidFill>
                <a:srgbClr val="151616"/>
              </a:solidFill>
              <a:effectLst/>
              <a:latin typeface="Courier New" pitchFamily="49" charset="0"/>
              <a:ea typeface="Times New Roman" pitchFamily="18"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tab pos="4902200" algn="l"/>
              </a:tabLst>
            </a:pPr>
            <a:endParaRPr lang="en-US" sz="1900" b="1" dirty="0" smtClean="0">
              <a:solidFill>
                <a:srgbClr val="151616"/>
              </a:solidFill>
              <a:latin typeface="Courier New" pitchFamily="49" charset="0"/>
              <a:ea typeface="Times New Roman" pitchFamily="18"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tab pos="4902200" algn="l"/>
              </a:tabLst>
            </a:pPr>
            <a:endParaRPr kumimoji="0" lang="en-US" sz="1900" b="1" i="0" u="none" strike="noStrike" cap="none" normalizeH="0" baseline="0" dirty="0" smtClean="0">
              <a:ln>
                <a:noFill/>
              </a:ln>
              <a:solidFill>
                <a:srgbClr val="151616"/>
              </a:solidFill>
              <a:effectLst/>
              <a:latin typeface="Courier New" pitchFamily="49" charset="0"/>
              <a:ea typeface="Times New Roman" pitchFamily="18" charset="0"/>
              <a:cs typeface="Courier New" pitchFamily="49" charset="0"/>
            </a:endParaRPr>
          </a:p>
          <a:p>
            <a:pPr algn="ctr" fontAlgn="base">
              <a:spcBef>
                <a:spcPct val="0"/>
              </a:spcBef>
              <a:spcAft>
                <a:spcPct val="0"/>
              </a:spcAft>
              <a:tabLst>
                <a:tab pos="4902200" algn="l"/>
              </a:tabLst>
            </a:pPr>
            <a:r>
              <a:rPr lang="en-IN" sz="1200" dirty="0" smtClean="0">
                <a:solidFill>
                  <a:srgbClr val="000000"/>
                </a:solidFill>
                <a:latin typeface="Arial Black" pitchFamily="34" charset="0"/>
                <a:ea typeface="Times New Roman" pitchFamily="18" charset="0"/>
                <a:cs typeface="Arial" pitchFamily="34" charset="0"/>
              </a:rPr>
              <a:t>INTERNATIONAL CONFERENCE ON RECENT CHALLENGES IN ENGINEERING, SCIENCE AND MANAGEMENT – 2022</a:t>
            </a:r>
          </a:p>
          <a:p>
            <a:pPr algn="ctr" fontAlgn="base">
              <a:spcBef>
                <a:spcPct val="0"/>
              </a:spcBef>
              <a:spcAft>
                <a:spcPct val="0"/>
              </a:spcAft>
              <a:tabLst>
                <a:tab pos="4902200" algn="l"/>
              </a:tabLst>
            </a:pPr>
            <a:r>
              <a:rPr lang="en-IN" sz="1200" dirty="0" smtClean="0">
                <a:solidFill>
                  <a:srgbClr val="000000"/>
                </a:solidFill>
                <a:latin typeface="Arial Black" pitchFamily="34" charset="0"/>
                <a:ea typeface="Times New Roman" pitchFamily="18" charset="0"/>
                <a:cs typeface="Arial" pitchFamily="34" charset="0"/>
              </a:rPr>
              <a:t>ICRCESM-2022</a:t>
            </a:r>
          </a:p>
          <a:p>
            <a:pPr algn="ctr" fontAlgn="base">
              <a:spcBef>
                <a:spcPct val="0"/>
              </a:spcBef>
              <a:spcAft>
                <a:spcPct val="0"/>
              </a:spcAft>
              <a:tabLst>
                <a:tab pos="4902200" algn="l"/>
              </a:tabLst>
            </a:pPr>
            <a:r>
              <a:rPr lang="en-IN" sz="1200" dirty="0" smtClean="0">
                <a:solidFill>
                  <a:srgbClr val="000000"/>
                </a:solidFill>
                <a:latin typeface="Arial Black" pitchFamily="34" charset="0"/>
                <a:ea typeface="Times New Roman" pitchFamily="18" charset="0"/>
                <a:cs typeface="Arial" pitchFamily="34" charset="0"/>
              </a:rPr>
              <a:t>Organised by</a:t>
            </a:r>
          </a:p>
          <a:p>
            <a:pPr algn="ctr"/>
            <a:r>
              <a:rPr lang="en-US" sz="1200" b="1" dirty="0" smtClean="0">
                <a:solidFill>
                  <a:srgbClr val="002060"/>
                </a:solidFill>
              </a:rPr>
              <a:t>Dept of ECE &amp; CIVIL ENGINEERING</a:t>
            </a:r>
            <a:endParaRPr lang="en-IN" sz="1200" b="1" dirty="0" smtClean="0">
              <a:solidFill>
                <a:srgbClr val="002060"/>
              </a:solidFill>
            </a:endParaRPr>
          </a:p>
          <a:p>
            <a:pPr lvl="0" algn="ctr" fontAlgn="base">
              <a:spcBef>
                <a:spcPct val="0"/>
              </a:spcBef>
              <a:spcAft>
                <a:spcPct val="0"/>
              </a:spcAft>
              <a:tabLst>
                <a:tab pos="4902200" algn="l"/>
              </a:tabLst>
            </a:pPr>
            <a:r>
              <a:rPr lang="en-US" sz="1200" b="1" dirty="0" smtClean="0">
                <a:solidFill>
                  <a:srgbClr val="151616"/>
                </a:solidFill>
                <a:latin typeface="Courier New" pitchFamily="49" charset="0"/>
                <a:ea typeface="Times New Roman" pitchFamily="18" charset="0"/>
                <a:cs typeface="Courier New" pitchFamily="49" charset="0"/>
              </a:rPr>
              <a:t>NRI INSTITUTE OF TECHNOLOGY,</a:t>
            </a:r>
            <a:br>
              <a:rPr lang="en-US" sz="1200" b="1" dirty="0" smtClean="0">
                <a:solidFill>
                  <a:srgbClr val="151616"/>
                </a:solidFill>
                <a:latin typeface="Courier New" pitchFamily="49" charset="0"/>
                <a:ea typeface="Times New Roman" pitchFamily="18" charset="0"/>
                <a:cs typeface="Courier New" pitchFamily="49" charset="0"/>
              </a:rPr>
            </a:br>
            <a:r>
              <a:rPr lang="en-US" sz="1200" b="1" dirty="0" smtClean="0">
                <a:solidFill>
                  <a:srgbClr val="151616"/>
                </a:solidFill>
                <a:latin typeface="Courier New" pitchFamily="49" charset="0"/>
                <a:ea typeface="Times New Roman" pitchFamily="18" charset="0"/>
                <a:cs typeface="Courier New" pitchFamily="49" charset="0"/>
              </a:rPr>
              <a:t> </a:t>
            </a:r>
            <a:r>
              <a:rPr lang="en-US" sz="1200" b="1" dirty="0" err="1" smtClean="0">
                <a:solidFill>
                  <a:srgbClr val="151616"/>
                </a:solidFill>
                <a:latin typeface="Courier New" pitchFamily="49" charset="0"/>
                <a:ea typeface="Times New Roman" pitchFamily="18" charset="0"/>
                <a:cs typeface="Courier New" pitchFamily="49" charset="0"/>
              </a:rPr>
              <a:t>Visadala</a:t>
            </a:r>
            <a:r>
              <a:rPr lang="en-US" sz="1200" b="1" dirty="0" smtClean="0">
                <a:solidFill>
                  <a:srgbClr val="151616"/>
                </a:solidFill>
                <a:latin typeface="Courier New" pitchFamily="49" charset="0"/>
                <a:ea typeface="Times New Roman" pitchFamily="18" charset="0"/>
                <a:cs typeface="Courier New" pitchFamily="49" charset="0"/>
              </a:rPr>
              <a:t> X Road, </a:t>
            </a:r>
            <a:r>
              <a:rPr lang="en-US" sz="1200" b="1" dirty="0" err="1" smtClean="0">
                <a:solidFill>
                  <a:srgbClr val="151616"/>
                </a:solidFill>
                <a:latin typeface="Courier New" pitchFamily="49" charset="0"/>
                <a:ea typeface="Times New Roman" pitchFamily="18" charset="0"/>
                <a:cs typeface="Courier New" pitchFamily="49" charset="0"/>
              </a:rPr>
              <a:t>Medikonduru</a:t>
            </a:r>
            <a:r>
              <a:rPr lang="en-US" sz="1200" b="1" dirty="0" smtClean="0">
                <a:solidFill>
                  <a:srgbClr val="151616"/>
                </a:solidFill>
                <a:latin typeface="Courier New" pitchFamily="49" charset="0"/>
                <a:ea typeface="Times New Roman" pitchFamily="18" charset="0"/>
                <a:cs typeface="Courier New" pitchFamily="49" charset="0"/>
              </a:rPr>
              <a:t>(M), Guntur (Dist), Andhra Pradesh 522438. </a:t>
            </a:r>
          </a:p>
          <a:p>
            <a:pPr lvl="0" algn="ctr" fontAlgn="base">
              <a:spcBef>
                <a:spcPct val="0"/>
              </a:spcBef>
              <a:spcAft>
                <a:spcPct val="0"/>
              </a:spcAft>
              <a:tabLst>
                <a:tab pos="4902200" algn="l"/>
              </a:tabLst>
            </a:pPr>
            <a:r>
              <a:rPr kumimoji="0" lang="en-US" sz="1200" b="1" i="0" u="none" strike="noStrike" cap="none" normalizeH="0" baseline="0" dirty="0" smtClean="0">
                <a:ln>
                  <a:noFill/>
                </a:ln>
                <a:solidFill>
                  <a:srgbClr val="151616"/>
                </a:solidFill>
                <a:effectLst/>
                <a:latin typeface="Arial" pitchFamily="34" charset="0"/>
                <a:ea typeface="Times New Roman" pitchFamily="18" charset="0"/>
                <a:cs typeface="Arial" pitchFamily="34" charset="0"/>
              </a:rPr>
              <a:t>In association With</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902200" algn="l"/>
              </a:tabLst>
            </a:pPr>
            <a:r>
              <a:rPr kumimoji="0" lang="en-US" sz="1200" b="1" i="0" u="none" strike="noStrike" cap="none" normalizeH="0" baseline="0" dirty="0" smtClean="0">
                <a:ln>
                  <a:noFill/>
                </a:ln>
                <a:solidFill>
                  <a:srgbClr val="151616"/>
                </a:solidFill>
                <a:effectLst/>
                <a:latin typeface="Arial" pitchFamily="34" charset="0"/>
                <a:ea typeface="Times New Roman" pitchFamily="18" charset="0"/>
                <a:cs typeface="Arial" pitchFamily="34" charset="0"/>
              </a:rPr>
              <a:t>Anveshana Educational and Research Foundation,</a:t>
            </a:r>
            <a:r>
              <a:rPr kumimoji="0" lang="en-US" sz="1200" b="1" i="0" u="none" strike="noStrike" cap="none" normalizeH="0" dirty="0" smtClean="0">
                <a:ln>
                  <a:noFill/>
                </a:ln>
                <a:solidFill>
                  <a:srgbClr val="151616"/>
                </a:solidFill>
                <a:effectLst/>
                <a:latin typeface="Arial" pitchFamily="34" charset="0"/>
                <a:ea typeface="Times New Roman" pitchFamily="18" charset="0"/>
                <a:cs typeface="Arial" pitchFamily="34" charset="0"/>
              </a:rPr>
              <a:t> Hyderabad.</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902200" algn="l"/>
              </a:tabLst>
            </a:pPr>
            <a:r>
              <a:rPr kumimoji="0" lang="en-US" sz="1200" b="1" i="0" u="none" strike="noStrike" cap="none" normalizeH="0" baseline="0" dirty="0" smtClean="0">
                <a:ln>
                  <a:noFill/>
                </a:ln>
                <a:solidFill>
                  <a:srgbClr val="151616"/>
                </a:solidFill>
                <a:effectLst/>
                <a:latin typeface="Bodoni MT Black" pitchFamily="18" charset="0"/>
                <a:ea typeface="Times New Roman" pitchFamily="18" charset="0"/>
                <a:cs typeface="Arial" pitchFamily="34" charset="0"/>
              </a:rPr>
              <a:t>04</a:t>
            </a:r>
            <a:r>
              <a:rPr kumimoji="0" lang="en-US" sz="1200" b="1" i="0" u="none" strike="noStrike" cap="none" normalizeH="0" baseline="30000" dirty="0" smtClean="0">
                <a:ln>
                  <a:noFill/>
                </a:ln>
                <a:solidFill>
                  <a:srgbClr val="151616"/>
                </a:solidFill>
                <a:effectLst/>
                <a:latin typeface="Bodoni MT Black" pitchFamily="18" charset="0"/>
                <a:ea typeface="Times New Roman" pitchFamily="18" charset="0"/>
                <a:cs typeface="Arial" pitchFamily="34" charset="0"/>
              </a:rPr>
              <a:t>th</a:t>
            </a:r>
            <a:r>
              <a:rPr kumimoji="0" lang="en-US" sz="1200" b="1" i="0" u="none" strike="noStrike" cap="none" normalizeH="0" baseline="0" dirty="0" smtClean="0">
                <a:ln>
                  <a:noFill/>
                </a:ln>
                <a:solidFill>
                  <a:srgbClr val="151616"/>
                </a:solidFill>
                <a:effectLst/>
                <a:latin typeface="Bodoni MT Black" pitchFamily="18" charset="0"/>
                <a:ea typeface="Times New Roman" pitchFamily="18" charset="0"/>
                <a:cs typeface="Arial" pitchFamily="34" charset="0"/>
              </a:rPr>
              <a:t> June 2022</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algn="ctr" eaLnBrk="0" fontAlgn="base" hangingPunct="0">
              <a:spcBef>
                <a:spcPct val="0"/>
              </a:spcBef>
              <a:spcAft>
                <a:spcPct val="0"/>
              </a:spcAft>
              <a:tabLst>
                <a:tab pos="4902200" algn="l"/>
              </a:tabLst>
            </a:pPr>
            <a:endParaRPr kumimoji="0" lang="en-US" sz="1200" b="1" i="0" u="none" strike="noStrike" cap="none" normalizeH="0" baseline="0" dirty="0" smtClean="0">
              <a:ln>
                <a:noFill/>
              </a:ln>
              <a:solidFill>
                <a:srgbClr val="151616"/>
              </a:solidFill>
              <a:effectLst/>
              <a:latin typeface="Bodoni MT Black" pitchFamily="18"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902200" algn="l"/>
              </a:tabLst>
            </a:pPr>
            <a:endParaRPr lang="en-US" sz="1200" b="1" dirty="0" smtClean="0">
              <a:solidFill>
                <a:srgbClr val="151616"/>
              </a:solidFill>
              <a:latin typeface="Bodoni MT Black"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902200" algn="l"/>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r>
              <a:rPr kumimoji="0" lang="en-US" sz="1100" b="1" i="0" u="none" strike="noStrike" cap="none" normalizeH="0" baseline="0" dirty="0" smtClean="0">
                <a:ln>
                  <a:noFill/>
                </a:ln>
                <a:solidFill>
                  <a:srgbClr val="151616"/>
                </a:solidFill>
                <a:effectLst/>
                <a:latin typeface="Arial" pitchFamily="34" charset="0"/>
                <a:ea typeface="Times New Roman" pitchFamily="18" charset="0"/>
                <a:cs typeface="Arial" pitchFamily="34" charset="0"/>
              </a:rPr>
              <a:t>Dr. / Mr. / Ms.: ……………………………………………………</a:t>
            </a: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r>
              <a:rPr kumimoji="0" lang="en-US" sz="1100" b="1" i="0" u="none" strike="noStrike" cap="none" normalizeH="0" baseline="0" dirty="0" smtClean="0">
                <a:ln>
                  <a:noFill/>
                </a:ln>
                <a:solidFill>
                  <a:srgbClr val="151616"/>
                </a:solidFill>
                <a:effectLst/>
                <a:latin typeface="Arial" pitchFamily="34" charset="0"/>
                <a:ea typeface="Times New Roman" pitchFamily="18" charset="0"/>
                <a:cs typeface="Arial" pitchFamily="34" charset="0"/>
              </a:rPr>
              <a:t>Designation: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r>
              <a:rPr kumimoji="0" lang="en-US" sz="1100" b="1" i="0" u="none" strike="noStrike" cap="none" normalizeH="0" baseline="0" dirty="0" smtClean="0">
                <a:ln>
                  <a:noFill/>
                </a:ln>
                <a:solidFill>
                  <a:srgbClr val="151616"/>
                </a:solidFill>
                <a:effectLst/>
                <a:latin typeface="Arial" pitchFamily="34" charset="0"/>
                <a:ea typeface="Times New Roman" pitchFamily="18" charset="0"/>
                <a:cs typeface="Arial" pitchFamily="34" charset="0"/>
              </a:rPr>
              <a:t>Organization / Institution: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r>
              <a:rPr kumimoji="0" lang="en-US" sz="1100" b="1" i="0" u="none" strike="noStrike" cap="none" normalizeH="0" baseline="0" dirty="0" smtClean="0">
                <a:ln>
                  <a:noFill/>
                </a:ln>
                <a:solidFill>
                  <a:srgbClr val="151616"/>
                </a:solidFill>
                <a:effectLst/>
                <a:latin typeface="Arial" pitchFamily="34" charset="0"/>
                <a:ea typeface="Times New Roman" pitchFamily="18" charset="0"/>
                <a:cs typeface="Arial" pitchFamily="34" charset="0"/>
              </a:rPr>
              <a:t>Mailing Address: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r>
              <a:rPr kumimoji="0" lang="en-US" sz="1100" b="1" i="0" u="none" strike="noStrike" cap="none" normalizeH="0" baseline="0" dirty="0" smtClean="0">
                <a:ln>
                  <a:noFill/>
                </a:ln>
                <a:solidFill>
                  <a:srgbClr val="151616"/>
                </a:solidFill>
                <a:effectLst/>
                <a:latin typeface="Arial" pitchFamily="34" charset="0"/>
                <a:ea typeface="Times New Roman" pitchFamily="18"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r>
              <a:rPr kumimoji="0" lang="en-US" sz="1100" b="1" i="0" u="none" strike="noStrike" cap="none" normalizeH="0" baseline="0" dirty="0" smtClean="0">
                <a:ln>
                  <a:noFill/>
                </a:ln>
                <a:solidFill>
                  <a:srgbClr val="151616"/>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r>
              <a:rPr kumimoji="0" lang="en-US" sz="1100" b="1" i="0" u="none" strike="noStrike" cap="none" normalizeH="0" baseline="0" dirty="0" smtClean="0">
                <a:ln>
                  <a:noFill/>
                </a:ln>
                <a:solidFill>
                  <a:srgbClr val="151616"/>
                </a:solidFill>
                <a:effectLst/>
                <a:latin typeface="Arial" pitchFamily="34" charset="0"/>
                <a:ea typeface="Times New Roman" pitchFamily="18" charset="0"/>
                <a:cs typeface="Arial" pitchFamily="34" charset="0"/>
              </a:rPr>
              <a:t>Pin Code: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r>
              <a:rPr kumimoji="0" lang="en-US" sz="1100" b="1" i="0" u="none" strike="noStrike" cap="none" normalizeH="0" baseline="0" dirty="0" smtClean="0">
                <a:ln>
                  <a:noFill/>
                </a:ln>
                <a:solidFill>
                  <a:srgbClr val="151616"/>
                </a:solidFill>
                <a:effectLst/>
                <a:latin typeface="Arial" pitchFamily="34" charset="0"/>
                <a:ea typeface="Times New Roman" pitchFamily="18" charset="0"/>
                <a:cs typeface="Arial" pitchFamily="34" charset="0"/>
              </a:rPr>
              <a:t>Telephone: ……………………...		</a:t>
            </a: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r>
              <a:rPr kumimoji="0" lang="en-US" sz="1100" b="1" i="0" u="none" strike="noStrike" cap="none" normalizeH="0" baseline="0" dirty="0" smtClean="0">
                <a:ln>
                  <a:noFill/>
                </a:ln>
                <a:solidFill>
                  <a:srgbClr val="151616"/>
                </a:solidFill>
                <a:effectLst/>
                <a:latin typeface="Arial" pitchFamily="34" charset="0"/>
                <a:ea typeface="Times New Roman" pitchFamily="18" charset="0"/>
                <a:cs typeface="Arial" pitchFamily="34" charset="0"/>
              </a:rPr>
              <a:t>Mobile: ………………………</a:t>
            </a: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r>
              <a:rPr kumimoji="0" lang="en-US" sz="1000" b="1" i="0" u="none" strike="noStrike" cap="none" normalizeH="0" baseline="0" dirty="0" smtClean="0">
                <a:ln>
                  <a:noFill/>
                </a:ln>
                <a:solidFill>
                  <a:srgbClr val="151616"/>
                </a:solidFill>
                <a:effectLst/>
                <a:latin typeface="Arial" pitchFamily="34" charset="0"/>
                <a:ea typeface="Times New Roman" pitchFamily="18" charset="0"/>
                <a:cs typeface="Arial" pitchFamily="34" charset="0"/>
              </a:rPr>
              <a:t>E-mail: </a:t>
            </a:r>
            <a:r>
              <a:rPr kumimoji="0" lang="en-US" sz="1100" b="1" i="0" u="none" strike="noStrike" cap="none" normalizeH="0" baseline="0" dirty="0" smtClean="0">
                <a:ln>
                  <a:noFill/>
                </a:ln>
                <a:solidFill>
                  <a:srgbClr val="151616"/>
                </a:solidFill>
                <a:effectLst/>
                <a:latin typeface="Arial" pitchFamily="34" charset="0"/>
                <a:ea typeface="Times New Roman" pitchFamily="18"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r>
              <a:rPr kumimoji="0" lang="en-US" sz="1100" b="1" i="0" u="none" strike="noStrike" cap="none" normalizeH="0" baseline="0" dirty="0" smtClean="0">
                <a:ln>
                  <a:noFill/>
                </a:ln>
                <a:solidFill>
                  <a:srgbClr val="151616"/>
                </a:solidFill>
                <a:effectLst/>
                <a:latin typeface="Arial" pitchFamily="34" charset="0"/>
                <a:ea typeface="Times New Roman" pitchFamily="18" charset="0"/>
                <a:cs typeface="Arial" pitchFamily="34" charset="0"/>
              </a:rPr>
              <a:t>Journal Name: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r>
              <a:rPr kumimoji="0" lang="en-US" sz="1100" b="1" i="0" u="none" strike="noStrike" cap="none" normalizeH="0" baseline="0" dirty="0" smtClean="0">
                <a:ln>
                  <a:noFill/>
                </a:ln>
                <a:solidFill>
                  <a:srgbClr val="151616"/>
                </a:solidFill>
                <a:effectLst/>
                <a:latin typeface="Arial" pitchFamily="34" charset="0"/>
                <a:ea typeface="Times New Roman" pitchFamily="18" charset="0"/>
                <a:cs typeface="Arial" pitchFamily="34" charset="0"/>
              </a:rPr>
              <a:t>Bank Name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r>
              <a:rPr kumimoji="0" lang="en-US" sz="1100" b="1" i="0" u="none" strike="noStrike" cap="none" normalizeH="0" baseline="0" dirty="0" smtClean="0">
                <a:ln>
                  <a:noFill/>
                </a:ln>
                <a:solidFill>
                  <a:srgbClr val="151616"/>
                </a:solidFill>
                <a:effectLst/>
                <a:latin typeface="Arial" pitchFamily="34" charset="0"/>
                <a:ea typeface="Times New Roman" pitchFamily="18" charset="0"/>
                <a:cs typeface="Arial" pitchFamily="34" charset="0"/>
              </a:rPr>
              <a:t>Date of Transaction: ……………...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r>
              <a:rPr kumimoji="0" lang="en-US" sz="1100" b="1" i="0" u="none" strike="noStrike" cap="none" normalizeH="0" baseline="0" dirty="0" smtClean="0">
                <a:ln>
                  <a:noFill/>
                </a:ln>
                <a:solidFill>
                  <a:srgbClr val="151616"/>
                </a:solidFill>
                <a:effectLst/>
                <a:latin typeface="Arial" pitchFamily="34" charset="0"/>
                <a:ea typeface="Times New Roman" pitchFamily="18" charset="0"/>
                <a:cs typeface="Arial" pitchFamily="34" charset="0"/>
              </a:rPr>
              <a:t>Transaction Registration number: ………………………………….</a:t>
            </a: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endParaRPr lang="en-US" sz="1100" b="1" dirty="0" smtClean="0">
              <a:solidFill>
                <a:srgbClr val="151616"/>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endParaRPr lang="en-US" sz="1100" b="1" dirty="0" smtClean="0">
              <a:solidFill>
                <a:srgbClr val="151616"/>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endParaRPr kumimoji="0" lang="en-US" sz="1100" b="1" i="0" u="none" strike="noStrike" cap="none" normalizeH="0" baseline="0" dirty="0" smtClean="0">
              <a:ln>
                <a:noFill/>
              </a:ln>
              <a:solidFill>
                <a:srgbClr val="15161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endParaRPr lang="en-US" sz="1100" b="1" dirty="0" smtClean="0">
              <a:solidFill>
                <a:srgbClr val="151616"/>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Date: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02200" algn="l"/>
              </a:tabLst>
            </a:pP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Place:	(Signature)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 name="Picture 2"/>
          <p:cNvPicPr>
            <a:picLocks noChangeAspect="1" noChangeArrowheads="1"/>
          </p:cNvPicPr>
          <p:nvPr/>
        </p:nvPicPr>
        <p:blipFill>
          <a:blip r:embed="rId4" cstate="print"/>
          <a:srcRect/>
          <a:stretch>
            <a:fillRect/>
          </a:stretch>
        </p:blipFill>
        <p:spPr bwMode="auto">
          <a:xfrm>
            <a:off x="179512" y="764704"/>
            <a:ext cx="1047750" cy="7239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ChangeArrowheads="1"/>
          </p:cNvSpPr>
          <p:nvPr/>
        </p:nvSpPr>
        <p:spPr bwMode="auto">
          <a:xfrm>
            <a:off x="0" y="43281"/>
            <a:ext cx="9144000" cy="6444041"/>
          </a:xfrm>
          <a:prstGeom prst="rect">
            <a:avLst/>
          </a:prstGeom>
          <a:noFill/>
          <a:ln w="9525">
            <a:noFill/>
            <a:miter lim="800000"/>
            <a:headEnd/>
            <a:tailEnd/>
          </a:ln>
          <a:effectLst/>
        </p:spPr>
        <p:txBody>
          <a:bodyPr vert="horz" wrap="square" lIns="1129944" tIns="95220" rIns="58719" bIns="0" numCol="1" anchor="ctr" anchorCtr="0" compatLnSpc="1">
            <a:prstTxWarp prst="textNoShape">
              <a:avLst/>
            </a:prstTxWarp>
            <a:spAutoFit/>
          </a:bodyPr>
          <a:lstStyle/>
          <a:p>
            <a:pPr algn="ctr" fontAlgn="base">
              <a:spcBef>
                <a:spcPct val="0"/>
              </a:spcBef>
              <a:spcAft>
                <a:spcPct val="0"/>
              </a:spcAft>
            </a:pPr>
            <a:r>
              <a:rPr lang="en-US" b="1" dirty="0" smtClean="0">
                <a:solidFill>
                  <a:srgbClr val="FF0000"/>
                </a:solidFill>
                <a:hlinkClick r:id="rId2"/>
              </a:rPr>
              <a:t>COPYRIGHT FOR</a:t>
            </a:r>
            <a:r>
              <a:rPr lang="en-US" dirty="0" smtClean="0">
                <a:solidFill>
                  <a:srgbClr val="FF0000"/>
                </a:solidFill>
                <a:hlinkClick r:id="rId2"/>
              </a:rPr>
              <a:t>M </a:t>
            </a:r>
            <a:endParaRPr lang="en-US" dirty="0" smtClean="0">
              <a:solidFill>
                <a:srgbClr val="FF0000"/>
              </a:solidFill>
            </a:endParaRPr>
          </a:p>
          <a:p>
            <a:pPr lvl="0" algn="ctr" fontAlgn="base">
              <a:spcBef>
                <a:spcPct val="0"/>
              </a:spcBef>
              <a:spcAft>
                <a:spcPct val="0"/>
              </a:spcAft>
            </a:pPr>
            <a:r>
              <a:rPr lang="en-IN" sz="1100" dirty="0" smtClean="0">
                <a:solidFill>
                  <a:srgbClr val="000000"/>
                </a:solidFill>
                <a:latin typeface="Arial Black" pitchFamily="34" charset="0"/>
                <a:ea typeface="Times New Roman" pitchFamily="18" charset="0"/>
                <a:cs typeface="Arial" pitchFamily="34" charset="0"/>
              </a:rPr>
              <a:t>INTERNATIONAL CONFERENCE ON RECENT CHALLENGES IN ENGINEERING, SCIENCE AND MANAGEMENT – 2022</a:t>
            </a:r>
          </a:p>
          <a:p>
            <a:pPr lvl="0" algn="ctr" fontAlgn="base">
              <a:spcBef>
                <a:spcPct val="0"/>
              </a:spcBef>
              <a:spcAft>
                <a:spcPct val="0"/>
              </a:spcAft>
            </a:pPr>
            <a:r>
              <a:rPr lang="en-IN" sz="1100" dirty="0" smtClean="0">
                <a:solidFill>
                  <a:srgbClr val="000000"/>
                </a:solidFill>
                <a:latin typeface="Arial Black" pitchFamily="34" charset="0"/>
                <a:ea typeface="Times New Roman" pitchFamily="18" charset="0"/>
                <a:cs typeface="Arial" pitchFamily="34" charset="0"/>
              </a:rPr>
              <a:t>ICRCESM-2022</a:t>
            </a:r>
          </a:p>
          <a:p>
            <a:pPr algn="ctr" fontAlgn="base">
              <a:spcBef>
                <a:spcPct val="0"/>
              </a:spcBef>
              <a:spcAft>
                <a:spcPct val="0"/>
              </a:spcAft>
              <a:tabLst>
                <a:tab pos="4902200" algn="l"/>
              </a:tabLst>
            </a:pPr>
            <a:r>
              <a:rPr lang="en-IN" sz="1100" dirty="0" smtClean="0">
                <a:solidFill>
                  <a:srgbClr val="000000"/>
                </a:solidFill>
                <a:latin typeface="Arial Black" pitchFamily="34" charset="0"/>
                <a:ea typeface="Times New Roman" pitchFamily="18" charset="0"/>
                <a:cs typeface="Arial" pitchFamily="34" charset="0"/>
              </a:rPr>
              <a:t>Organised by</a:t>
            </a:r>
          </a:p>
          <a:p>
            <a:pPr algn="ctr"/>
            <a:r>
              <a:rPr lang="en-US" sz="1100" b="1" dirty="0" smtClean="0">
                <a:solidFill>
                  <a:srgbClr val="002060"/>
                </a:solidFill>
              </a:rPr>
              <a:t>Dept of ECE &amp; CIVIL ENGINEERING</a:t>
            </a:r>
            <a:endParaRPr lang="en-IN" sz="1100" b="1" smtClean="0">
              <a:solidFill>
                <a:srgbClr val="002060"/>
              </a:solidFill>
            </a:endParaRPr>
          </a:p>
          <a:p>
            <a:pPr algn="ctr" fontAlgn="base">
              <a:spcBef>
                <a:spcPct val="0"/>
              </a:spcBef>
              <a:spcAft>
                <a:spcPct val="0"/>
              </a:spcAft>
              <a:tabLst>
                <a:tab pos="4902200" algn="l"/>
              </a:tabLst>
            </a:pPr>
            <a:r>
              <a:rPr lang="en-US" sz="1600" b="1" smtClean="0">
                <a:solidFill>
                  <a:srgbClr val="151616"/>
                </a:solidFill>
                <a:latin typeface="Courier New" pitchFamily="49" charset="0"/>
                <a:ea typeface="Times New Roman" pitchFamily="18" charset="0"/>
                <a:cs typeface="Courier New" pitchFamily="49" charset="0"/>
              </a:rPr>
              <a:t>NRI </a:t>
            </a:r>
            <a:r>
              <a:rPr lang="en-US" sz="1600" b="1" dirty="0" smtClean="0">
                <a:solidFill>
                  <a:srgbClr val="151616"/>
                </a:solidFill>
                <a:latin typeface="Courier New" pitchFamily="49" charset="0"/>
                <a:ea typeface="Times New Roman" pitchFamily="18" charset="0"/>
                <a:cs typeface="Courier New" pitchFamily="49" charset="0"/>
              </a:rPr>
              <a:t>INSTITUTE OF TECHNOLOGY,</a:t>
            </a:r>
            <a:br>
              <a:rPr lang="en-US" sz="1600" b="1" dirty="0" smtClean="0">
                <a:solidFill>
                  <a:srgbClr val="151616"/>
                </a:solidFill>
                <a:latin typeface="Courier New" pitchFamily="49" charset="0"/>
                <a:ea typeface="Times New Roman" pitchFamily="18" charset="0"/>
                <a:cs typeface="Courier New" pitchFamily="49" charset="0"/>
              </a:rPr>
            </a:br>
            <a:r>
              <a:rPr lang="en-US" sz="1600" dirty="0" err="1" smtClean="0">
                <a:solidFill>
                  <a:srgbClr val="151616"/>
                </a:solidFill>
                <a:latin typeface="Courier New" pitchFamily="49" charset="0"/>
                <a:ea typeface="Times New Roman" pitchFamily="18" charset="0"/>
                <a:cs typeface="Courier New" pitchFamily="49" charset="0"/>
              </a:rPr>
              <a:t>Visadala</a:t>
            </a:r>
            <a:r>
              <a:rPr lang="en-US" sz="1600" dirty="0" smtClean="0">
                <a:solidFill>
                  <a:srgbClr val="151616"/>
                </a:solidFill>
                <a:latin typeface="Courier New" pitchFamily="49" charset="0"/>
                <a:ea typeface="Times New Roman" pitchFamily="18" charset="0"/>
                <a:cs typeface="Courier New" pitchFamily="49" charset="0"/>
              </a:rPr>
              <a:t> X Road, </a:t>
            </a:r>
            <a:r>
              <a:rPr lang="en-US" sz="1600" dirty="0" err="1" smtClean="0">
                <a:solidFill>
                  <a:srgbClr val="151616"/>
                </a:solidFill>
                <a:latin typeface="Courier New" pitchFamily="49" charset="0"/>
                <a:ea typeface="Times New Roman" pitchFamily="18" charset="0"/>
                <a:cs typeface="Courier New" pitchFamily="49" charset="0"/>
              </a:rPr>
              <a:t>Medikonduru</a:t>
            </a:r>
            <a:r>
              <a:rPr lang="en-US" sz="1600" dirty="0" smtClean="0">
                <a:solidFill>
                  <a:srgbClr val="151616"/>
                </a:solidFill>
                <a:latin typeface="Courier New" pitchFamily="49" charset="0"/>
                <a:ea typeface="Times New Roman" pitchFamily="18" charset="0"/>
                <a:cs typeface="Courier New" pitchFamily="49" charset="0"/>
              </a:rPr>
              <a:t>(M), Guntur (Dist), Andhra Pradesh 522438.</a:t>
            </a:r>
          </a:p>
          <a:p>
            <a:pPr lvl="0" algn="ctr" fontAlgn="base">
              <a:spcBef>
                <a:spcPct val="0"/>
              </a:spcBef>
              <a:spcAft>
                <a:spcPct val="0"/>
              </a:spcAft>
              <a:tabLst>
                <a:tab pos="4902200" algn="l"/>
              </a:tabLst>
            </a:pPr>
            <a:r>
              <a:rPr lang="en-US" sz="1100" b="1" dirty="0" smtClean="0">
                <a:solidFill>
                  <a:srgbClr val="151616"/>
                </a:solidFill>
                <a:latin typeface="Arial" pitchFamily="34" charset="0"/>
                <a:ea typeface="Times New Roman" pitchFamily="18" charset="0"/>
                <a:cs typeface="Arial" pitchFamily="34" charset="0"/>
              </a:rPr>
              <a:t>In association With</a:t>
            </a:r>
            <a:endParaRPr lang="en-US" sz="1100" b="1" dirty="0" smtClean="0">
              <a:latin typeface="Arial" pitchFamily="34" charset="0"/>
              <a:ea typeface="Times New Roman" pitchFamily="18" charset="0"/>
              <a:cs typeface="Arial" pitchFamily="34" charset="0"/>
            </a:endParaRPr>
          </a:p>
          <a:p>
            <a:pPr lvl="0" algn="ctr" eaLnBrk="0" fontAlgn="base" hangingPunct="0">
              <a:spcBef>
                <a:spcPct val="0"/>
              </a:spcBef>
              <a:spcAft>
                <a:spcPct val="0"/>
              </a:spcAft>
              <a:tabLst>
                <a:tab pos="4902200" algn="l"/>
              </a:tabLst>
            </a:pPr>
            <a:r>
              <a:rPr lang="en-US" sz="1100" b="1" dirty="0" err="1" smtClean="0">
                <a:solidFill>
                  <a:srgbClr val="151616"/>
                </a:solidFill>
                <a:latin typeface="Arial" pitchFamily="34" charset="0"/>
                <a:ea typeface="Times New Roman" pitchFamily="18" charset="0"/>
                <a:cs typeface="Arial" pitchFamily="34" charset="0"/>
              </a:rPr>
              <a:t>Anveshana</a:t>
            </a:r>
            <a:r>
              <a:rPr lang="en-US" sz="1100" b="1" dirty="0" smtClean="0">
                <a:solidFill>
                  <a:srgbClr val="151616"/>
                </a:solidFill>
                <a:latin typeface="Arial" pitchFamily="34" charset="0"/>
                <a:ea typeface="Times New Roman" pitchFamily="18" charset="0"/>
                <a:cs typeface="Arial" pitchFamily="34" charset="0"/>
              </a:rPr>
              <a:t> Educational and Research Foundation, Hyderabad.</a:t>
            </a:r>
            <a:endParaRPr lang="en-US" sz="1100" b="1" dirty="0" smtClean="0">
              <a:latin typeface="Arial" pitchFamily="34" charset="0"/>
              <a:ea typeface="Times New Roman" pitchFamily="18" charset="0"/>
              <a:cs typeface="Arial" pitchFamily="34" charset="0"/>
            </a:endParaRPr>
          </a:p>
          <a:p>
            <a:pPr lvl="0" algn="ctr" eaLnBrk="0" fontAlgn="base" hangingPunct="0">
              <a:spcBef>
                <a:spcPct val="0"/>
              </a:spcBef>
              <a:spcAft>
                <a:spcPct val="0"/>
              </a:spcAft>
              <a:tabLst>
                <a:tab pos="4902200" algn="l"/>
              </a:tabLst>
            </a:pPr>
            <a:r>
              <a:rPr lang="en-US" sz="1100" b="1" dirty="0" smtClean="0">
                <a:solidFill>
                  <a:srgbClr val="151616"/>
                </a:solidFill>
                <a:latin typeface="Bodoni MT Black" pitchFamily="18" charset="0"/>
                <a:ea typeface="Times New Roman" pitchFamily="18" charset="0"/>
                <a:cs typeface="Arial" pitchFamily="34" charset="0"/>
              </a:rPr>
              <a:t>04</a:t>
            </a:r>
            <a:r>
              <a:rPr lang="en-US" sz="1100" b="1" baseline="30000" dirty="0" smtClean="0">
                <a:solidFill>
                  <a:srgbClr val="151616"/>
                </a:solidFill>
                <a:latin typeface="Bodoni MT Black" pitchFamily="18" charset="0"/>
                <a:ea typeface="Times New Roman" pitchFamily="18" charset="0"/>
                <a:cs typeface="Arial" pitchFamily="34" charset="0"/>
              </a:rPr>
              <a:t>th</a:t>
            </a:r>
            <a:r>
              <a:rPr lang="en-US" sz="1100" b="1" dirty="0" smtClean="0">
                <a:solidFill>
                  <a:srgbClr val="151616"/>
                </a:solidFill>
                <a:latin typeface="Bodoni MT Black" pitchFamily="18" charset="0"/>
                <a:ea typeface="Times New Roman" pitchFamily="18" charset="0"/>
                <a:cs typeface="Arial" pitchFamily="34" charset="0"/>
              </a:rPr>
              <a:t> June 2022 </a:t>
            </a:r>
          </a:p>
          <a:p>
            <a:pPr lvl="0" algn="ctr" eaLnBrk="0" fontAlgn="base" hangingPunct="0">
              <a:spcBef>
                <a:spcPct val="0"/>
              </a:spcBef>
              <a:spcAft>
                <a:spcPct val="0"/>
              </a:spcAft>
              <a:tabLst>
                <a:tab pos="4902200" algn="l"/>
              </a:tabLst>
            </a:pPr>
            <a:r>
              <a:rPr lang="en-US" sz="1100" i="1" dirty="0" smtClean="0">
                <a:solidFill>
                  <a:srgbClr val="151616"/>
                </a:solidFill>
                <a:latin typeface="Monotype Corsiva" pitchFamily="66" charset="0"/>
                <a:ea typeface="Times New Roman" pitchFamily="18" charset="0"/>
                <a:cs typeface="Arial" pitchFamily="34" charset="0"/>
              </a:rPr>
              <a:t>Venue:</a:t>
            </a:r>
            <a:endParaRPr lang="en-US" sz="600" dirty="0" smtClean="0">
              <a:latin typeface="Arial" pitchFamily="34" charset="0"/>
              <a:cs typeface="Arial" pitchFamily="34" charset="0"/>
            </a:endParaRPr>
          </a:p>
          <a:p>
            <a:pPr algn="ctr" eaLnBrk="0" fontAlgn="base" hangingPunct="0">
              <a:spcBef>
                <a:spcPct val="0"/>
              </a:spcBef>
              <a:spcAft>
                <a:spcPct val="0"/>
              </a:spcAft>
              <a:tabLst>
                <a:tab pos="4902200" algn="l"/>
              </a:tabLst>
            </a:pPr>
            <a:r>
              <a:rPr lang="en-US" sz="1050" b="1" dirty="0" smtClean="0">
                <a:solidFill>
                  <a:srgbClr val="151616"/>
                </a:solidFill>
                <a:latin typeface="Bodoni MT Black" pitchFamily="18" charset="0"/>
                <a:ea typeface="Times New Roman" pitchFamily="18" charset="0"/>
                <a:cs typeface="Arial" pitchFamily="34" charset="0"/>
              </a:rPr>
              <a:t>Dept of ECE,</a:t>
            </a:r>
            <a:r>
              <a:rPr lang="en-US" sz="1000" dirty="0" smtClean="0">
                <a:latin typeface="Arial" pitchFamily="34" charset="0"/>
                <a:ea typeface="Times New Roman" pitchFamily="18" charset="0"/>
                <a:cs typeface="Arial" pitchFamily="34" charset="0"/>
              </a:rPr>
              <a:t> </a:t>
            </a:r>
            <a:r>
              <a:rPr lang="en-US" sz="1050" b="1" dirty="0" smtClean="0">
                <a:solidFill>
                  <a:srgbClr val="151616"/>
                </a:solidFill>
                <a:latin typeface="Bodoni MT Black" pitchFamily="18" charset="0"/>
                <a:ea typeface="Times New Roman" pitchFamily="18" charset="0"/>
                <a:cs typeface="Arial" pitchFamily="34" charset="0"/>
              </a:rPr>
              <a:t>NRI Institute of </a:t>
            </a:r>
            <a:r>
              <a:rPr lang="en-US" sz="1050" b="1" dirty="0" err="1" smtClean="0">
                <a:solidFill>
                  <a:srgbClr val="151616"/>
                </a:solidFill>
                <a:latin typeface="Bodoni MT Black" pitchFamily="18" charset="0"/>
                <a:ea typeface="Times New Roman" pitchFamily="18" charset="0"/>
                <a:cs typeface="Arial" pitchFamily="34" charset="0"/>
              </a:rPr>
              <a:t>Technolog</a:t>
            </a:r>
            <a:endParaRPr lang="en-US" sz="1050" b="1" dirty="0" smtClean="0">
              <a:solidFill>
                <a:srgbClr val="151616"/>
              </a:solidFill>
              <a:latin typeface="Bodoni MT Black" pitchFamily="18" charset="0"/>
              <a:ea typeface="Times New Roman" pitchFamily="18" charset="0"/>
              <a:cs typeface="Arial" pitchFamily="34" charset="0"/>
            </a:endParaRPr>
          </a:p>
          <a:p>
            <a:pPr algn="ctr" eaLnBrk="0" fontAlgn="base" hangingPunct="0">
              <a:spcBef>
                <a:spcPct val="0"/>
              </a:spcBef>
              <a:spcAft>
                <a:spcPct val="0"/>
              </a:spcAft>
              <a:tabLst>
                <a:tab pos="4902200" algn="l"/>
              </a:tabLst>
            </a:pPr>
            <a:r>
              <a:rPr kumimoji="0" lang="en-US"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Authors:_________________________________________________________</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Title of paper with Paper id _________________________________________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________________________________________________________________</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Journal Name_____________________________</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Address ______________________________</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City_________________</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Province/State ______________</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Country___________________________</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E-mail ___________________________</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It is herein agreed that: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Author's Contact </a:t>
            </a:r>
            <a:r>
              <a:rPr kumimoji="0" lang="en-US" sz="1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Number:__________________Paper</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ID:_______________________</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Date:_________________________Signature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:__________________________</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3"/>
          <p:cNvPicPr>
            <a:picLocks noChangeAspect="1" noChangeArrowheads="1"/>
          </p:cNvPicPr>
          <p:nvPr/>
        </p:nvPicPr>
        <p:blipFill>
          <a:blip r:embed="rId3" cstate="print"/>
          <a:srcRect/>
          <a:stretch>
            <a:fillRect/>
          </a:stretch>
        </p:blipFill>
        <p:spPr bwMode="auto">
          <a:xfrm>
            <a:off x="8086725" y="857232"/>
            <a:ext cx="1057275" cy="755650"/>
          </a:xfrm>
          <a:prstGeom prst="rect">
            <a:avLst/>
          </a:prstGeom>
          <a:noFill/>
        </p:spPr>
      </p:pic>
      <p:pic>
        <p:nvPicPr>
          <p:cNvPr id="1026" name="Picture 2"/>
          <p:cNvPicPr>
            <a:picLocks noChangeAspect="1" noChangeArrowheads="1"/>
          </p:cNvPicPr>
          <p:nvPr/>
        </p:nvPicPr>
        <p:blipFill>
          <a:blip r:embed="rId4" cstate="print"/>
          <a:srcRect/>
          <a:stretch>
            <a:fillRect/>
          </a:stretch>
        </p:blipFill>
        <p:spPr bwMode="auto">
          <a:xfrm>
            <a:off x="323528" y="692696"/>
            <a:ext cx="1047750" cy="7239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1174</TotalTime>
  <Words>693</Words>
  <Application>Microsoft Office PowerPoint</Application>
  <PresentationFormat>On-screen Show (4:3)</PresentationFormat>
  <Paragraphs>176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Pavan Bichala</dc:creator>
  <cp:lastModifiedBy>Aruna</cp:lastModifiedBy>
  <cp:revision>86</cp:revision>
  <dcterms:created xsi:type="dcterms:W3CDTF">2019-12-09T09:14:33Z</dcterms:created>
  <dcterms:modified xsi:type="dcterms:W3CDTF">2022-05-23T09:19:16Z</dcterms:modified>
</cp:coreProperties>
</file>